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A75EF-2E8A-4322-A870-77876065D336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6C96A-59DC-4574-9BF0-362699F006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3042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C96A-59DC-4574-9BF0-362699F006E8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5036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C96A-59DC-4574-9BF0-362699F006E8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465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970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404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117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2462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383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13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865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16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497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1276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347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8829-4A72-4AD0-B012-7C97BDBACAC0}" type="datetimeFigureOut">
              <a:rPr lang="fr-CA" smtClean="0"/>
              <a:t>2013-07-15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74192-4A18-4691-BB21-E6011EFDE09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818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24" y="0"/>
            <a:ext cx="9182324" cy="88468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t="33891" r="6250" b="33054"/>
          <a:stretch/>
        </p:blipFill>
        <p:spPr>
          <a:xfrm>
            <a:off x="1761601" y="804275"/>
            <a:ext cx="5620798" cy="95938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275856" y="1775106"/>
            <a:ext cx="2716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8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DOCU</a:t>
            </a:r>
            <a:endParaRPr lang="fr-CA" sz="8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419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24" y="0"/>
            <a:ext cx="9182324" cy="88468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275856" y="1775106"/>
            <a:ext cx="2716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8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DOCU</a:t>
            </a:r>
            <a:endParaRPr lang="fr-CA" sz="8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43533" y="2450583"/>
            <a:ext cx="8136904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CA" sz="20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Helvetica" pitchFamily="34" charset="0"/>
              </a:rPr>
              <a:t>LA CONNAISSANCE À PORTÉE DE CLIC À TRAVERS Un ensemble de reportages et documentaires VIDÉOS </a:t>
            </a:r>
          </a:p>
          <a:p>
            <a:pPr algn="ctr">
              <a:lnSpc>
                <a:spcPct val="150000"/>
              </a:lnSpc>
            </a:pPr>
            <a:r>
              <a:rPr lang="fr-CA" sz="20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Helvetica" pitchFamily="34" charset="0"/>
              </a:rPr>
              <a:t>sur des sujets variés</a:t>
            </a:r>
            <a:endParaRPr lang="fr-CA" sz="20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Helvetica" pitchFamily="34" charset="0"/>
            </a:endParaRPr>
          </a:p>
        </p:txBody>
      </p:sp>
      <p:sp>
        <p:nvSpPr>
          <p:cNvPr id="11" name="Arrondir un rectangle avec un coin diagonal 10"/>
          <p:cNvSpPr/>
          <p:nvPr/>
        </p:nvSpPr>
        <p:spPr>
          <a:xfrm>
            <a:off x="5436096" y="2436826"/>
            <a:ext cx="2880320" cy="992174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32000" dist="1000" dir="5400000" sy="-100000" algn="bl" rotWithShape="0"/>
                </a:effectLst>
              </a:rPr>
              <a:t>TECHNOLOGIES DE L’INFORMATION</a:t>
            </a:r>
            <a:endParaRPr lang="fr-CA" sz="24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32000" dist="1000" dir="5400000" sy="-100000" algn="bl" rotWithShape="0"/>
              </a:effectLst>
            </a:endParaRPr>
          </a:p>
        </p:txBody>
      </p:sp>
      <p:sp>
        <p:nvSpPr>
          <p:cNvPr id="13" name="Arrondir un rectangle avec un coin diagonal 12"/>
          <p:cNvSpPr/>
          <p:nvPr/>
        </p:nvSpPr>
        <p:spPr>
          <a:xfrm>
            <a:off x="899592" y="2430488"/>
            <a:ext cx="2880320" cy="992174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32000" dist="1000" dir="5400000" sy="-100000" algn="bl" rotWithShape="0"/>
                </a:effectLst>
              </a:rPr>
              <a:t>SCIENCES</a:t>
            </a:r>
            <a:endParaRPr lang="fr-CA" sz="24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32000" dist="1000" dir="5400000" sy="-100000" algn="bl" rotWithShape="0"/>
              </a:effectLst>
            </a:endParaRPr>
          </a:p>
        </p:txBody>
      </p:sp>
      <p:sp>
        <p:nvSpPr>
          <p:cNvPr id="15" name="Arrondir un rectangle avec un coin diagonal 14"/>
          <p:cNvSpPr/>
          <p:nvPr/>
        </p:nvSpPr>
        <p:spPr>
          <a:xfrm>
            <a:off x="887561" y="4005064"/>
            <a:ext cx="2880320" cy="992174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32000" dist="1000" dir="5400000" sy="-100000" algn="bl" rotWithShape="0"/>
                </a:effectLst>
              </a:rPr>
              <a:t>HISTOIRE</a:t>
            </a:r>
            <a:endParaRPr lang="fr-CA" sz="24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32000" dist="1000" dir="5400000" sy="-100000" algn="bl" rotWithShape="0"/>
              </a:effectLst>
            </a:endParaRPr>
          </a:p>
        </p:txBody>
      </p:sp>
      <p:sp>
        <p:nvSpPr>
          <p:cNvPr id="16" name="Arrondir un rectangle avec un coin diagonal 15"/>
          <p:cNvSpPr/>
          <p:nvPr/>
        </p:nvSpPr>
        <p:spPr>
          <a:xfrm>
            <a:off x="5436096" y="4005064"/>
            <a:ext cx="2880320" cy="992174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32000" dist="1000" dir="5400000" sy="-100000" algn="bl" rotWithShape="0"/>
                </a:effectLst>
              </a:rPr>
              <a:t>SOCIÉTÉ</a:t>
            </a:r>
            <a:endParaRPr lang="fr-CA" sz="24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32000" dist="1000" dir="5400000" sy="-100000" algn="bl" rotWithShape="0"/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83568" y="3870908"/>
            <a:ext cx="7437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5400" b="1" cap="all" dirty="0" smtClean="0">
                <a:ln w="9000" cmpd="sng">
                  <a:noFill/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WWW.CYBERLEGO.COM</a:t>
            </a:r>
            <a:endParaRPr lang="fr-CA" sz="5400" b="1" cap="all" dirty="0">
              <a:ln w="9000" cmpd="sng">
                <a:noFill/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t="33891" r="6250" b="33054"/>
          <a:stretch/>
        </p:blipFill>
        <p:spPr>
          <a:xfrm>
            <a:off x="1043608" y="1327092"/>
            <a:ext cx="7252070" cy="1237812"/>
          </a:xfrm>
          <a:prstGeom prst="rect">
            <a:avLst/>
          </a:prstGeom>
        </p:spPr>
      </p:pic>
      <p:pic>
        <p:nvPicPr>
          <p:cNvPr id="1026" name="Picture 2" descr="C:\Users\Soukeyna\Desktop\Cyberlego\Outils\Images\main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920" y="4223042"/>
            <a:ext cx="922032" cy="114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08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00104 -0.107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350"/>
                            </p:stCondLst>
                            <p:childTnLst>
                              <p:par>
                                <p:cTn id="20" presetID="56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00104 0.12361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618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7" grpId="1" uiExpand="1" build="p"/>
      <p:bldP spid="17" grpId="2" uiExpand="1" build="p"/>
      <p:bldP spid="11" grpId="0" animBg="1"/>
      <p:bldP spid="11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93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30</Words>
  <Application>Microsoft Office PowerPoint</Application>
  <PresentationFormat>Affichage à l'écran (4:3)</PresentationFormat>
  <Paragraphs>11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Soukeyna</dc:creator>
  <cp:lastModifiedBy>Soukeyna</cp:lastModifiedBy>
  <cp:revision>6</cp:revision>
  <dcterms:created xsi:type="dcterms:W3CDTF">2013-07-15T23:47:49Z</dcterms:created>
  <dcterms:modified xsi:type="dcterms:W3CDTF">2013-07-16T00:44:39Z</dcterms:modified>
</cp:coreProperties>
</file>