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4" r:id="rId2"/>
    <p:sldId id="263" r:id="rId3"/>
    <p:sldId id="265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20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31C3E-07B6-4040-BE3E-47E26F157441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8A20B-9D50-4B33-88CB-680E1081586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1392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8A20B-9D50-4B33-88CB-680E10815860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76653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8A20B-9D50-4B33-88CB-680E10815860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181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C8A20B-9D50-4B33-88CB-680E10815860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41124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71708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6107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22833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0959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98799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44439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5338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78086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8749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5370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45853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C304B-DD0C-4004-B7B7-21A62CB77BB9}" type="datetimeFigureOut">
              <a:rPr lang="fr-CA" smtClean="0"/>
              <a:t>2013-07-03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9A4AA-33E7-4EFF-9E73-ECBD8763DAB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07948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gif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gif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8491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16" y="1357589"/>
            <a:ext cx="8296798" cy="622259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9" t="32172" r="6061" b="33914"/>
          <a:stretch/>
        </p:blipFill>
        <p:spPr>
          <a:xfrm>
            <a:off x="583347" y="0"/>
            <a:ext cx="7966363" cy="1383642"/>
          </a:xfrm>
          <a:prstGeom prst="rect">
            <a:avLst/>
          </a:prstGeom>
        </p:spPr>
      </p:pic>
      <p:grpSp>
        <p:nvGrpSpPr>
          <p:cNvPr id="3" name="Groupe 2"/>
          <p:cNvGrpSpPr/>
          <p:nvPr/>
        </p:nvGrpSpPr>
        <p:grpSpPr>
          <a:xfrm>
            <a:off x="2812771" y="3501008"/>
            <a:ext cx="3356347" cy="384134"/>
            <a:chOff x="3105890" y="3501008"/>
            <a:chExt cx="3356347" cy="384134"/>
          </a:xfrm>
        </p:grpSpPr>
        <p:sp>
          <p:nvSpPr>
            <p:cNvPr id="6" name="ZoneTexte 5"/>
            <p:cNvSpPr txBox="1"/>
            <p:nvPr/>
          </p:nvSpPr>
          <p:spPr>
            <a:xfrm>
              <a:off x="3105890" y="3501008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cap="all" dirty="0" smtClean="0">
                  <a:ln w="9000" cmpd="sng">
                    <a:noFill/>
                    <a:prstDash val="solid"/>
                  </a:ln>
                  <a:solidFill>
                    <a:srgbClr val="FFC000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Franklin Gothic Demi" pitchFamily="34" charset="0"/>
                </a:rPr>
                <a:t>Musique</a:t>
              </a: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4224866" y="3507835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cap="all" dirty="0" smtClean="0">
                  <a:ln w="9000" cmpd="sng">
                    <a:noFill/>
                    <a:prstDash val="solid"/>
                  </a:ln>
                  <a:solidFill>
                    <a:srgbClr val="FF3399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Franklin Gothic Demi" pitchFamily="34" charset="0"/>
                </a:rPr>
                <a:t>Cinéma</a:t>
              </a: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5238101" y="3515810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cap="all" dirty="0" smtClean="0">
                  <a:ln w="9000" cmpd="sng">
                    <a:noFill/>
                    <a:prstDash val="solid"/>
                  </a:ln>
                  <a:solidFill>
                    <a:srgbClr val="FF0000"/>
                  </a:solidFill>
                  <a:effectLst>
                    <a:reflection blurRad="12700" stA="28000" endPos="45000" dist="1000" dir="5400000" sy="-100000" algn="bl" rotWithShape="0"/>
                  </a:effectLst>
                  <a:latin typeface="Franklin Gothic Demi" pitchFamily="34" charset="0"/>
                </a:rPr>
                <a:t>PEOPLE</a:t>
              </a:r>
            </a:p>
          </p:txBody>
        </p:sp>
      </p:grpSp>
      <p:grpSp>
        <p:nvGrpSpPr>
          <p:cNvPr id="29" name="Groupe 28"/>
          <p:cNvGrpSpPr/>
          <p:nvPr/>
        </p:nvGrpSpPr>
        <p:grpSpPr>
          <a:xfrm>
            <a:off x="3028795" y="3806666"/>
            <a:ext cx="3075466" cy="778424"/>
            <a:chOff x="3321914" y="3806666"/>
            <a:chExt cx="3075466" cy="778424"/>
          </a:xfrm>
        </p:grpSpPr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56543" y="3806666"/>
              <a:ext cx="672685" cy="778424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1914" y="3885887"/>
              <a:ext cx="699202" cy="699202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84499" y="3905875"/>
              <a:ext cx="1112881" cy="638538"/>
            </a:xfrm>
            <a:prstGeom prst="rect">
              <a:avLst/>
            </a:prstGeom>
          </p:spPr>
        </p:pic>
      </p:grpSp>
      <p:sp>
        <p:nvSpPr>
          <p:cNvPr id="12" name="ZoneTexte 11"/>
          <p:cNvSpPr txBox="1"/>
          <p:nvPr/>
        </p:nvSpPr>
        <p:spPr>
          <a:xfrm>
            <a:off x="54230" y="3501008"/>
            <a:ext cx="2753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cap="all" dirty="0" smtClean="0">
                <a:ln w="9000" cmpd="sng">
                  <a:noFill/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Franklin Gothic Demi" pitchFamily="34" charset="0"/>
              </a:rPr>
              <a:t>ÉCONOMIE ET FINANCE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00" y="3847860"/>
            <a:ext cx="1440982" cy="1080736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6067923" y="3507835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cap="all" dirty="0" smtClean="0">
                <a:ln w="9000" cmpd="sng">
                  <a:noFill/>
                  <a:prstDash val="solid"/>
                </a:ln>
                <a:solidFill>
                  <a:srgbClr val="00B0F0"/>
                </a:solidFill>
                <a:effectLst>
                  <a:reflection blurRad="12700" stA="28000" endPos="45000" dist="1000" dir="5400000" sy="-100000" algn="bl" rotWithShape="0"/>
                </a:effectLst>
                <a:latin typeface="Franklin Gothic Demi" pitchFamily="34" charset="0"/>
              </a:rPr>
              <a:t>ENVIRONNEMENT ET SANTÉ</a:t>
            </a:r>
          </a:p>
        </p:txBody>
      </p:sp>
      <p:grpSp>
        <p:nvGrpSpPr>
          <p:cNvPr id="30" name="Groupe 29"/>
          <p:cNvGrpSpPr/>
          <p:nvPr/>
        </p:nvGrpSpPr>
        <p:grpSpPr>
          <a:xfrm>
            <a:off x="6624228" y="4077072"/>
            <a:ext cx="2144113" cy="736585"/>
            <a:chOff x="6706402" y="4147339"/>
            <a:chExt cx="2144113" cy="736585"/>
          </a:xfrm>
        </p:grpSpPr>
        <p:pic>
          <p:nvPicPr>
            <p:cNvPr id="15" name="Image 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6402" y="4147339"/>
              <a:ext cx="1105958" cy="736585"/>
            </a:xfrm>
            <a:prstGeom prst="rect">
              <a:avLst/>
            </a:prstGeom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454" t="4938" r="5375" b="6012"/>
            <a:stretch/>
          </p:blipFill>
          <p:spPr>
            <a:xfrm>
              <a:off x="7992380" y="4194388"/>
              <a:ext cx="858135" cy="689536"/>
            </a:xfrm>
            <a:prstGeom prst="rect">
              <a:avLst/>
            </a:prstGeom>
          </p:spPr>
        </p:pic>
      </p:grpSp>
      <p:sp>
        <p:nvSpPr>
          <p:cNvPr id="17" name="ZoneTexte 16"/>
          <p:cNvSpPr txBox="1"/>
          <p:nvPr/>
        </p:nvSpPr>
        <p:spPr>
          <a:xfrm>
            <a:off x="206881" y="5178508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cap="all" dirty="0" smtClean="0">
                <a:ln w="9000" cmpd="sng">
                  <a:noFill/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Franklin Gothic Demi" pitchFamily="34" charset="0"/>
              </a:rPr>
              <a:t>ARTS DE VIVRE</a:t>
            </a:r>
          </a:p>
        </p:txBody>
      </p:sp>
      <p:grpSp>
        <p:nvGrpSpPr>
          <p:cNvPr id="31" name="Groupe 30"/>
          <p:cNvGrpSpPr/>
          <p:nvPr/>
        </p:nvGrpSpPr>
        <p:grpSpPr>
          <a:xfrm>
            <a:off x="345840" y="5545538"/>
            <a:ext cx="2173263" cy="710215"/>
            <a:chOff x="1235426" y="5734624"/>
            <a:chExt cx="2173263" cy="710215"/>
          </a:xfrm>
        </p:grpSpPr>
        <p:pic>
          <p:nvPicPr>
            <p:cNvPr id="18" name="Image 17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110" r="8457"/>
            <a:stretch/>
          </p:blipFill>
          <p:spPr>
            <a:xfrm>
              <a:off x="1235426" y="5734624"/>
              <a:ext cx="1137802" cy="710215"/>
            </a:xfrm>
            <a:prstGeom prst="rect">
              <a:avLst/>
            </a:prstGeom>
          </p:spPr>
        </p:pic>
        <p:pic>
          <p:nvPicPr>
            <p:cNvPr id="19" name="Image 18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78" r="4772" b="2059"/>
            <a:stretch/>
          </p:blipFill>
          <p:spPr>
            <a:xfrm>
              <a:off x="2340716" y="5761607"/>
              <a:ext cx="1067973" cy="656247"/>
            </a:xfrm>
            <a:prstGeom prst="rect">
              <a:avLst/>
            </a:prstGeom>
          </p:spPr>
        </p:pic>
      </p:grpSp>
      <p:sp>
        <p:nvSpPr>
          <p:cNvPr id="20" name="ZoneTexte 19"/>
          <p:cNvSpPr txBox="1"/>
          <p:nvPr/>
        </p:nvSpPr>
        <p:spPr>
          <a:xfrm>
            <a:off x="6922368" y="5168833"/>
            <a:ext cx="1438964" cy="43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cap="all" dirty="0" smtClean="0">
                <a:ln w="9000" cmpd="sng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Franklin Gothic Demi" pitchFamily="34" charset="0"/>
              </a:rPr>
              <a:t>SPORTS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236" y="5538165"/>
            <a:ext cx="1891228" cy="741300"/>
          </a:xfrm>
          <a:prstGeom prst="rect">
            <a:avLst/>
          </a:prstGeom>
        </p:spPr>
      </p:pic>
      <p:sp>
        <p:nvSpPr>
          <p:cNvPr id="27" name="ZoneTexte 26"/>
          <p:cNvSpPr txBox="1"/>
          <p:nvPr/>
        </p:nvSpPr>
        <p:spPr>
          <a:xfrm>
            <a:off x="2667741" y="5168833"/>
            <a:ext cx="368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Franklin Gothic Demi" pitchFamily="34" charset="0"/>
              </a:rPr>
              <a:t>ACTUALITÉS INTERNATIONALES</a:t>
            </a:r>
          </a:p>
        </p:txBody>
      </p:sp>
      <p:pic>
        <p:nvPicPr>
          <p:cNvPr id="28" name="Image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487" y="5603395"/>
            <a:ext cx="968753" cy="968753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012915" y="1540375"/>
            <a:ext cx="7107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cap="all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Franklin Gothic Demi" pitchFamily="34" charset="0"/>
              </a:rPr>
              <a:t>Toute l’actualité sur le portail </a:t>
            </a:r>
            <a:endParaRPr lang="fr-CA" sz="3200" cap="all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Franklin Gothic Demi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702810" y="5900644"/>
            <a:ext cx="79736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b="1" cap="all" spc="600" dirty="0" smtClean="0">
                <a:ln w="9000" cmpd="sng">
                  <a:noFill/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Franklin Gothic Demi" pitchFamily="34" charset="0"/>
              </a:rPr>
              <a:t>www.cyberlego.com</a:t>
            </a:r>
            <a:endParaRPr lang="fr-CA" sz="4400" b="1" cap="all" spc="600" dirty="0">
              <a:ln w="9000" cmpd="sng">
                <a:noFill/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Franklin Gothic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543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-0.0518 L -0.00937 -0.27683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-112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22999E-6 L 0.00104 0.17677 " pathEditMode="relative" rAng="0" ptsTypes="AA">
                                      <p:cBhvr>
                                        <p:cTn id="9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8839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01805E-7 L 0.00105 0.17793 " pathEditMode="relative" rAng="0" ptsTypes="AA">
                                      <p:cBhvr>
                                        <p:cTn id="10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8885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22999E-6 L -0.00208 0.17677 " pathEditMode="relative" rAng="0" ptsTypes="AA">
                                      <p:cBhvr>
                                        <p:cTn id="10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8839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4" dur="1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37 -0.27708 L -0.01268 -0.17778 " pathEditMode="relative" rAng="0" ptsTypes="AA">
                                      <p:cBhvr>
                                        <p:cTn id="10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4" grpId="0"/>
      <p:bldP spid="14" grpId="1"/>
      <p:bldP spid="17" grpId="0"/>
      <p:bldP spid="20" grpId="0"/>
      <p:bldP spid="27" grpId="0"/>
      <p:bldP spid="2" grpId="0"/>
      <p:bldP spid="2" grpId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2005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24</Words>
  <Application>Microsoft Office PowerPoint</Application>
  <PresentationFormat>Affichage à l'écran (4:3)</PresentationFormat>
  <Paragraphs>13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Soukeyna</dc:creator>
  <cp:lastModifiedBy>Soukeyna</cp:lastModifiedBy>
  <cp:revision>14</cp:revision>
  <dcterms:created xsi:type="dcterms:W3CDTF">2013-07-03T06:03:49Z</dcterms:created>
  <dcterms:modified xsi:type="dcterms:W3CDTF">2013-07-03T08:28:40Z</dcterms:modified>
</cp:coreProperties>
</file>