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8" r:id="rId2"/>
    <p:sldId id="291" r:id="rId3"/>
    <p:sldId id="29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264"/>
    <a:srgbClr val="EA6642"/>
    <a:srgbClr val="E54519"/>
    <a:srgbClr val="E94E2F"/>
    <a:srgbClr val="3DEC20"/>
    <a:srgbClr val="CD1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192" autoAdjust="0"/>
  </p:normalViewPr>
  <p:slideViewPr>
    <p:cSldViewPr>
      <p:cViewPr>
        <p:scale>
          <a:sx n="66" d="100"/>
          <a:sy n="66" d="100"/>
        </p:scale>
        <p:origin x="-99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D691A-BAE8-415A-9382-DF47BA69984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D924A42-935C-4B7A-891A-CC1B61D73A2C}">
      <dgm:prSet phldrT="[Texte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fr-CA" b="1" dirty="0" err="1" smtClean="0">
              <a:solidFill>
                <a:schemeClr val="tx1"/>
              </a:solidFill>
            </a:rPr>
            <a:t>Cyberlego</a:t>
          </a:r>
          <a:endParaRPr lang="fr-CA" b="1" dirty="0">
            <a:solidFill>
              <a:schemeClr val="tx1"/>
            </a:solidFill>
          </a:endParaRPr>
        </a:p>
      </dgm:t>
    </dgm:pt>
    <dgm:pt modelId="{F85FE78D-246E-47DD-8A39-CF05DE5F20E4}" type="parTrans" cxnId="{8B5A8F05-E947-4A06-B4DA-DB096F7FDA3C}">
      <dgm:prSet/>
      <dgm:spPr/>
      <dgm:t>
        <a:bodyPr/>
        <a:lstStyle/>
        <a:p>
          <a:endParaRPr lang="fr-CA"/>
        </a:p>
      </dgm:t>
    </dgm:pt>
    <dgm:pt modelId="{B936292D-236F-4A15-B5ED-BC075A7528B6}" type="sibTrans" cxnId="{8B5A8F05-E947-4A06-B4DA-DB096F7FDA3C}">
      <dgm:prSet/>
      <dgm:spPr/>
      <dgm:t>
        <a:bodyPr/>
        <a:lstStyle/>
        <a:p>
          <a:endParaRPr lang="fr-CA"/>
        </a:p>
      </dgm:t>
    </dgm:pt>
    <dgm:pt modelId="{43DE7BB9-99F0-49C7-BCD1-818B5B3ED9F5}">
      <dgm:prSet phldrT="[Texte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Moteurs de recherche</a:t>
          </a:r>
          <a:endParaRPr lang="fr-CA" b="1" dirty="0">
            <a:solidFill>
              <a:schemeClr val="bg1"/>
            </a:solidFill>
          </a:endParaRPr>
        </a:p>
      </dgm:t>
    </dgm:pt>
    <dgm:pt modelId="{71EA1DF4-FEDC-45A8-8C5A-D8AED8687FFA}" type="parTrans" cxnId="{AF7A3E0D-8493-4F4B-84D4-41CA739814A8}">
      <dgm:prSet/>
      <dgm:spPr/>
      <dgm:t>
        <a:bodyPr/>
        <a:lstStyle/>
        <a:p>
          <a:endParaRPr lang="fr-CA"/>
        </a:p>
      </dgm:t>
    </dgm:pt>
    <dgm:pt modelId="{4E5A51BA-5897-447B-B04C-2E5AA6DCC339}" type="sibTrans" cxnId="{AF7A3E0D-8493-4F4B-84D4-41CA739814A8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1CFB437A-4129-4C96-85CC-34597BC5ECBB}">
      <dgm:prSet phldrT="[Texte]"/>
      <dgm:spPr>
        <a:solidFill>
          <a:srgbClr val="E54519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Tech »</a:t>
          </a:r>
          <a:endParaRPr lang="fr-CA" b="1" dirty="0">
            <a:solidFill>
              <a:schemeClr val="bg1"/>
            </a:solidFill>
          </a:endParaRPr>
        </a:p>
      </dgm:t>
    </dgm:pt>
    <dgm:pt modelId="{72FA4505-6C8B-4534-AD4E-CD3FF609AAF3}" type="parTrans" cxnId="{9C142448-92A8-4C1E-A47A-D1F6DC0062D2}">
      <dgm:prSet/>
      <dgm:spPr/>
      <dgm:t>
        <a:bodyPr/>
        <a:lstStyle/>
        <a:p>
          <a:endParaRPr lang="fr-CA"/>
        </a:p>
      </dgm:t>
    </dgm:pt>
    <dgm:pt modelId="{F4CA2655-3538-455A-9F26-890A014116D1}" type="sibTrans" cxnId="{9C142448-92A8-4C1E-A47A-D1F6DC0062D2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0052C673-D1ED-4950-A7D5-BD3DD75086DC}">
      <dgm:prSet phldrT="[Texte]"/>
      <dgm:spPr>
        <a:solidFill>
          <a:srgbClr val="CD1C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News »</a:t>
          </a:r>
          <a:endParaRPr lang="fr-CA" b="1" dirty="0">
            <a:solidFill>
              <a:schemeClr val="bg1"/>
            </a:solidFill>
          </a:endParaRPr>
        </a:p>
      </dgm:t>
    </dgm:pt>
    <dgm:pt modelId="{90E2C228-3568-4DAD-9089-70C479EED991}" type="parTrans" cxnId="{7B490AD4-B573-4C10-844A-0739F3CB397F}">
      <dgm:prSet/>
      <dgm:spPr/>
      <dgm:t>
        <a:bodyPr/>
        <a:lstStyle/>
        <a:p>
          <a:endParaRPr lang="fr-CA"/>
        </a:p>
      </dgm:t>
    </dgm:pt>
    <dgm:pt modelId="{57C91551-AE8C-4D23-AA61-662325987E13}" type="sibTrans" cxnId="{7B490AD4-B573-4C10-844A-0739F3CB397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3C2B0893-C760-4A81-9C4D-6501C83E4960}">
      <dgm:prSet phldrT="[Texte]"/>
      <dgm:spPr>
        <a:solidFill>
          <a:srgbClr val="00B0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Docu »</a:t>
          </a:r>
          <a:endParaRPr lang="fr-CA" b="1" dirty="0">
            <a:solidFill>
              <a:schemeClr val="bg1"/>
            </a:solidFill>
          </a:endParaRPr>
        </a:p>
      </dgm:t>
    </dgm:pt>
    <dgm:pt modelId="{0BC41D87-5562-430A-B20F-79EFA4E27108}" type="parTrans" cxnId="{40B6ABB9-7728-4A01-9326-775C6FE69E9F}">
      <dgm:prSet/>
      <dgm:spPr/>
      <dgm:t>
        <a:bodyPr/>
        <a:lstStyle/>
        <a:p>
          <a:endParaRPr lang="fr-CA"/>
        </a:p>
      </dgm:t>
    </dgm:pt>
    <dgm:pt modelId="{38398904-080D-4676-B978-C2757F870F87}" type="sibTrans" cxnId="{40B6ABB9-7728-4A01-9326-775C6FE69E9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72AC5343-D4D8-4776-AA1F-28B68A455796}">
      <dgm:prSet phldrT="[Texte]"/>
      <dgm:spPr>
        <a:solidFill>
          <a:srgbClr val="3DEC2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Pub »</a:t>
          </a:r>
          <a:endParaRPr lang="fr-CA" b="1" dirty="0">
            <a:solidFill>
              <a:schemeClr val="bg1"/>
            </a:solidFill>
          </a:endParaRPr>
        </a:p>
      </dgm:t>
    </dgm:pt>
    <dgm:pt modelId="{504D50FF-DBDD-4615-8623-695C8D6F18CC}" type="parTrans" cxnId="{65CC1EBD-9CE5-4136-9E7F-562A15B1F233}">
      <dgm:prSet/>
      <dgm:spPr/>
      <dgm:t>
        <a:bodyPr/>
        <a:lstStyle/>
        <a:p>
          <a:endParaRPr lang="fr-CA"/>
        </a:p>
      </dgm:t>
    </dgm:pt>
    <dgm:pt modelId="{87774693-E1CD-4C0E-A5A0-D82503B82A1C}" type="sibTrans" cxnId="{65CC1EBD-9CE5-4136-9E7F-562A15B1F233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46B2C2AA-485C-4651-A35B-9321F35A4611}">
      <dgm:prSet phldrT="[Texte]"/>
      <dgm:spPr>
        <a:solidFill>
          <a:schemeClr val="tx1">
            <a:lumMod val="75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Outils »</a:t>
          </a:r>
          <a:endParaRPr lang="fr-CA" b="1" dirty="0">
            <a:solidFill>
              <a:schemeClr val="bg1"/>
            </a:solidFill>
          </a:endParaRPr>
        </a:p>
      </dgm:t>
    </dgm:pt>
    <dgm:pt modelId="{B4E20824-66E2-43A7-B511-28514187BA30}" type="parTrans" cxnId="{B1107A89-74A0-4DA8-B145-9509B0038AA9}">
      <dgm:prSet/>
      <dgm:spPr/>
      <dgm:t>
        <a:bodyPr/>
        <a:lstStyle/>
        <a:p>
          <a:endParaRPr lang="fr-CA"/>
        </a:p>
      </dgm:t>
    </dgm:pt>
    <dgm:pt modelId="{899D5F03-40DD-43BA-84EE-3E8D8F79D7DB}" type="sibTrans" cxnId="{B1107A89-74A0-4DA8-B145-9509B0038AA9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FD9C52B8-B783-4068-ACC7-9FF827BFBA41}" type="pres">
      <dgm:prSet presAssocID="{E16D691A-BAE8-415A-9382-DF47BA6998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6AF1B41-3181-4CAE-B1DF-ABA6B64EE8C5}" type="pres">
      <dgm:prSet presAssocID="{2D924A42-935C-4B7A-891A-CC1B61D73A2C}" presName="centerShape" presStyleLbl="node0" presStyleIdx="0" presStyleCnt="1"/>
      <dgm:spPr/>
      <dgm:t>
        <a:bodyPr/>
        <a:lstStyle/>
        <a:p>
          <a:endParaRPr lang="fr-CA"/>
        </a:p>
      </dgm:t>
    </dgm:pt>
    <dgm:pt modelId="{DBB4EFED-5722-4703-8442-26D1175E3258}" type="pres">
      <dgm:prSet presAssocID="{43DE7BB9-99F0-49C7-BCD1-818B5B3ED9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0D01CAA-B24F-4628-AB07-8738534FE6B2}" type="pres">
      <dgm:prSet presAssocID="{43DE7BB9-99F0-49C7-BCD1-818B5B3ED9F5}" presName="dummy" presStyleCnt="0"/>
      <dgm:spPr/>
    </dgm:pt>
    <dgm:pt modelId="{07C164D2-F1DC-44E4-8DEA-ED3AEFA8AA66}" type="pres">
      <dgm:prSet presAssocID="{4E5A51BA-5897-447B-B04C-2E5AA6DCC339}" presName="sibTrans" presStyleLbl="sibTrans2D1" presStyleIdx="0" presStyleCnt="6"/>
      <dgm:spPr/>
      <dgm:t>
        <a:bodyPr/>
        <a:lstStyle/>
        <a:p>
          <a:endParaRPr lang="fr-CA"/>
        </a:p>
      </dgm:t>
    </dgm:pt>
    <dgm:pt modelId="{024E08FD-5632-4499-ABB0-9ECAF5869CC9}" type="pres">
      <dgm:prSet presAssocID="{1CFB437A-4129-4C96-85CC-34597BC5EC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318FBEB-0829-4C22-9E25-F5279B96039E}" type="pres">
      <dgm:prSet presAssocID="{1CFB437A-4129-4C96-85CC-34597BC5ECBB}" presName="dummy" presStyleCnt="0"/>
      <dgm:spPr/>
    </dgm:pt>
    <dgm:pt modelId="{D0C88CFD-FEE9-4465-8FF3-00B8BAF681BD}" type="pres">
      <dgm:prSet presAssocID="{F4CA2655-3538-455A-9F26-890A014116D1}" presName="sibTrans" presStyleLbl="sibTrans2D1" presStyleIdx="1" presStyleCnt="6"/>
      <dgm:spPr/>
      <dgm:t>
        <a:bodyPr/>
        <a:lstStyle/>
        <a:p>
          <a:endParaRPr lang="fr-CA"/>
        </a:p>
      </dgm:t>
    </dgm:pt>
    <dgm:pt modelId="{B6BBCD8B-B740-4DD4-AD57-3EDB6137B14A}" type="pres">
      <dgm:prSet presAssocID="{0052C673-D1ED-4950-A7D5-BD3DD75086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062F59B-05C4-44C8-ADE7-79459EADA778}" type="pres">
      <dgm:prSet presAssocID="{0052C673-D1ED-4950-A7D5-BD3DD75086DC}" presName="dummy" presStyleCnt="0"/>
      <dgm:spPr/>
    </dgm:pt>
    <dgm:pt modelId="{F986DC11-DBD6-4EA3-8B81-FC6EB68C76A9}" type="pres">
      <dgm:prSet presAssocID="{57C91551-AE8C-4D23-AA61-662325987E13}" presName="sibTrans" presStyleLbl="sibTrans2D1" presStyleIdx="2" presStyleCnt="6"/>
      <dgm:spPr/>
      <dgm:t>
        <a:bodyPr/>
        <a:lstStyle/>
        <a:p>
          <a:endParaRPr lang="fr-CA"/>
        </a:p>
      </dgm:t>
    </dgm:pt>
    <dgm:pt modelId="{FDCC5949-F738-45FB-A7F7-3E7759FF7772}" type="pres">
      <dgm:prSet presAssocID="{3C2B0893-C760-4A81-9C4D-6501C83E49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4A828D-AE2F-4C67-B3AA-E1C60FCF26BE}" type="pres">
      <dgm:prSet presAssocID="{3C2B0893-C760-4A81-9C4D-6501C83E4960}" presName="dummy" presStyleCnt="0"/>
      <dgm:spPr/>
    </dgm:pt>
    <dgm:pt modelId="{15EDB256-80F4-4C32-8E92-481828D7A2D1}" type="pres">
      <dgm:prSet presAssocID="{38398904-080D-4676-B978-C2757F870F87}" presName="sibTrans" presStyleLbl="sibTrans2D1" presStyleIdx="3" presStyleCnt="6"/>
      <dgm:spPr/>
      <dgm:t>
        <a:bodyPr/>
        <a:lstStyle/>
        <a:p>
          <a:endParaRPr lang="fr-CA"/>
        </a:p>
      </dgm:t>
    </dgm:pt>
    <dgm:pt modelId="{BB3BC171-0774-4A34-B3DE-668F03254F61}" type="pres">
      <dgm:prSet presAssocID="{72AC5343-D4D8-4776-AA1F-28B68A4557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A57839F-4205-40A3-AF0E-1389B3352B74}" type="pres">
      <dgm:prSet presAssocID="{72AC5343-D4D8-4776-AA1F-28B68A455796}" presName="dummy" presStyleCnt="0"/>
      <dgm:spPr/>
    </dgm:pt>
    <dgm:pt modelId="{862738A2-D17D-4C6E-AB72-92F57FE37098}" type="pres">
      <dgm:prSet presAssocID="{87774693-E1CD-4C0E-A5A0-D82503B82A1C}" presName="sibTrans" presStyleLbl="sibTrans2D1" presStyleIdx="4" presStyleCnt="6"/>
      <dgm:spPr/>
      <dgm:t>
        <a:bodyPr/>
        <a:lstStyle/>
        <a:p>
          <a:endParaRPr lang="fr-CA"/>
        </a:p>
      </dgm:t>
    </dgm:pt>
    <dgm:pt modelId="{CE79CC93-B572-4A00-A7C7-80C1BADAAAF7}" type="pres">
      <dgm:prSet presAssocID="{46B2C2AA-485C-4651-A35B-9321F35A46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B9A0BA-F4CE-4FEC-A2E0-63A6E21052B9}" type="pres">
      <dgm:prSet presAssocID="{46B2C2AA-485C-4651-A35B-9321F35A4611}" presName="dummy" presStyleCnt="0"/>
      <dgm:spPr/>
    </dgm:pt>
    <dgm:pt modelId="{E0621C70-33F7-4DFA-B880-BDD63137224A}" type="pres">
      <dgm:prSet presAssocID="{899D5F03-40DD-43BA-84EE-3E8D8F79D7DB}" presName="sibTrans" presStyleLbl="sibTrans2D1" presStyleIdx="5" presStyleCnt="6"/>
      <dgm:spPr/>
      <dgm:t>
        <a:bodyPr/>
        <a:lstStyle/>
        <a:p>
          <a:endParaRPr lang="fr-CA"/>
        </a:p>
      </dgm:t>
    </dgm:pt>
  </dgm:ptLst>
  <dgm:cxnLst>
    <dgm:cxn modelId="{B1107A89-74A0-4DA8-B145-9509B0038AA9}" srcId="{2D924A42-935C-4B7A-891A-CC1B61D73A2C}" destId="{46B2C2AA-485C-4651-A35B-9321F35A4611}" srcOrd="5" destOrd="0" parTransId="{B4E20824-66E2-43A7-B511-28514187BA30}" sibTransId="{899D5F03-40DD-43BA-84EE-3E8D8F79D7DB}"/>
    <dgm:cxn modelId="{65CC1EBD-9CE5-4136-9E7F-562A15B1F233}" srcId="{2D924A42-935C-4B7A-891A-CC1B61D73A2C}" destId="{72AC5343-D4D8-4776-AA1F-28B68A455796}" srcOrd="4" destOrd="0" parTransId="{504D50FF-DBDD-4615-8623-695C8D6F18CC}" sibTransId="{87774693-E1CD-4C0E-A5A0-D82503B82A1C}"/>
    <dgm:cxn modelId="{AF7A3E0D-8493-4F4B-84D4-41CA739814A8}" srcId="{2D924A42-935C-4B7A-891A-CC1B61D73A2C}" destId="{43DE7BB9-99F0-49C7-BCD1-818B5B3ED9F5}" srcOrd="0" destOrd="0" parTransId="{71EA1DF4-FEDC-45A8-8C5A-D8AED8687FFA}" sibTransId="{4E5A51BA-5897-447B-B04C-2E5AA6DCC339}"/>
    <dgm:cxn modelId="{A08F89B0-E300-4383-8431-0BF42AF9BE82}" type="presOf" srcId="{43DE7BB9-99F0-49C7-BCD1-818B5B3ED9F5}" destId="{DBB4EFED-5722-4703-8442-26D1175E3258}" srcOrd="0" destOrd="0" presId="urn:microsoft.com/office/officeart/2005/8/layout/radial6"/>
    <dgm:cxn modelId="{7D056EE0-6548-4E5E-AACB-467B4EBC82C2}" type="presOf" srcId="{899D5F03-40DD-43BA-84EE-3E8D8F79D7DB}" destId="{E0621C70-33F7-4DFA-B880-BDD63137224A}" srcOrd="0" destOrd="0" presId="urn:microsoft.com/office/officeart/2005/8/layout/radial6"/>
    <dgm:cxn modelId="{04D381EA-45C7-40AD-8EB9-00C6A591C7FB}" type="presOf" srcId="{72AC5343-D4D8-4776-AA1F-28B68A455796}" destId="{BB3BC171-0774-4A34-B3DE-668F03254F61}" srcOrd="0" destOrd="0" presId="urn:microsoft.com/office/officeart/2005/8/layout/radial6"/>
    <dgm:cxn modelId="{EF298ABD-86F3-4279-8BA0-23BAA146D7E3}" type="presOf" srcId="{3C2B0893-C760-4A81-9C4D-6501C83E4960}" destId="{FDCC5949-F738-45FB-A7F7-3E7759FF7772}" srcOrd="0" destOrd="0" presId="urn:microsoft.com/office/officeart/2005/8/layout/radial6"/>
    <dgm:cxn modelId="{D936E63B-3F5A-46C8-A90F-65709AA4DFC3}" type="presOf" srcId="{1CFB437A-4129-4C96-85CC-34597BC5ECBB}" destId="{024E08FD-5632-4499-ABB0-9ECAF5869CC9}" srcOrd="0" destOrd="0" presId="urn:microsoft.com/office/officeart/2005/8/layout/radial6"/>
    <dgm:cxn modelId="{1E33896E-2CA6-40A5-94A1-F6A0AED0CD42}" type="presOf" srcId="{2D924A42-935C-4B7A-891A-CC1B61D73A2C}" destId="{C6AF1B41-3181-4CAE-B1DF-ABA6B64EE8C5}" srcOrd="0" destOrd="0" presId="urn:microsoft.com/office/officeart/2005/8/layout/radial6"/>
    <dgm:cxn modelId="{7B490AD4-B573-4C10-844A-0739F3CB397F}" srcId="{2D924A42-935C-4B7A-891A-CC1B61D73A2C}" destId="{0052C673-D1ED-4950-A7D5-BD3DD75086DC}" srcOrd="2" destOrd="0" parTransId="{90E2C228-3568-4DAD-9089-70C479EED991}" sibTransId="{57C91551-AE8C-4D23-AA61-662325987E13}"/>
    <dgm:cxn modelId="{40B6ABB9-7728-4A01-9326-775C6FE69E9F}" srcId="{2D924A42-935C-4B7A-891A-CC1B61D73A2C}" destId="{3C2B0893-C760-4A81-9C4D-6501C83E4960}" srcOrd="3" destOrd="0" parTransId="{0BC41D87-5562-430A-B20F-79EFA4E27108}" sibTransId="{38398904-080D-4676-B978-C2757F870F87}"/>
    <dgm:cxn modelId="{F8308665-4E4F-4C07-8F79-3D709673CC43}" type="presOf" srcId="{87774693-E1CD-4C0E-A5A0-D82503B82A1C}" destId="{862738A2-D17D-4C6E-AB72-92F57FE37098}" srcOrd="0" destOrd="0" presId="urn:microsoft.com/office/officeart/2005/8/layout/radial6"/>
    <dgm:cxn modelId="{E22F39FC-FF51-4CA3-B820-E8594765944C}" type="presOf" srcId="{E16D691A-BAE8-415A-9382-DF47BA699846}" destId="{FD9C52B8-B783-4068-ACC7-9FF827BFBA41}" srcOrd="0" destOrd="0" presId="urn:microsoft.com/office/officeart/2005/8/layout/radial6"/>
    <dgm:cxn modelId="{4A7978CC-08B7-4AF8-ABA5-737ED0C9E2E9}" type="presOf" srcId="{57C91551-AE8C-4D23-AA61-662325987E13}" destId="{F986DC11-DBD6-4EA3-8B81-FC6EB68C76A9}" srcOrd="0" destOrd="0" presId="urn:microsoft.com/office/officeart/2005/8/layout/radial6"/>
    <dgm:cxn modelId="{01FD7B58-9DD3-4EBE-ABBE-C8DC53D873AA}" type="presOf" srcId="{4E5A51BA-5897-447B-B04C-2E5AA6DCC339}" destId="{07C164D2-F1DC-44E4-8DEA-ED3AEFA8AA66}" srcOrd="0" destOrd="0" presId="urn:microsoft.com/office/officeart/2005/8/layout/radial6"/>
    <dgm:cxn modelId="{11BA240C-46FA-493F-8834-7EC865CF1539}" type="presOf" srcId="{F4CA2655-3538-455A-9F26-890A014116D1}" destId="{D0C88CFD-FEE9-4465-8FF3-00B8BAF681BD}" srcOrd="0" destOrd="0" presId="urn:microsoft.com/office/officeart/2005/8/layout/radial6"/>
    <dgm:cxn modelId="{394DFF58-C01B-4255-96C3-AAD9E74D9AD9}" type="presOf" srcId="{0052C673-D1ED-4950-A7D5-BD3DD75086DC}" destId="{B6BBCD8B-B740-4DD4-AD57-3EDB6137B14A}" srcOrd="0" destOrd="0" presId="urn:microsoft.com/office/officeart/2005/8/layout/radial6"/>
    <dgm:cxn modelId="{AB339D86-F9F5-48E5-BE7F-0FE64108E0EA}" type="presOf" srcId="{46B2C2AA-485C-4651-A35B-9321F35A4611}" destId="{CE79CC93-B572-4A00-A7C7-80C1BADAAAF7}" srcOrd="0" destOrd="0" presId="urn:microsoft.com/office/officeart/2005/8/layout/radial6"/>
    <dgm:cxn modelId="{9C142448-92A8-4C1E-A47A-D1F6DC0062D2}" srcId="{2D924A42-935C-4B7A-891A-CC1B61D73A2C}" destId="{1CFB437A-4129-4C96-85CC-34597BC5ECBB}" srcOrd="1" destOrd="0" parTransId="{72FA4505-6C8B-4534-AD4E-CD3FF609AAF3}" sibTransId="{F4CA2655-3538-455A-9F26-890A014116D1}"/>
    <dgm:cxn modelId="{2CDF9B42-80AE-4484-80D8-880DC72B0F75}" type="presOf" srcId="{38398904-080D-4676-B978-C2757F870F87}" destId="{15EDB256-80F4-4C32-8E92-481828D7A2D1}" srcOrd="0" destOrd="0" presId="urn:microsoft.com/office/officeart/2005/8/layout/radial6"/>
    <dgm:cxn modelId="{8B5A8F05-E947-4A06-B4DA-DB096F7FDA3C}" srcId="{E16D691A-BAE8-415A-9382-DF47BA699846}" destId="{2D924A42-935C-4B7A-891A-CC1B61D73A2C}" srcOrd="0" destOrd="0" parTransId="{F85FE78D-246E-47DD-8A39-CF05DE5F20E4}" sibTransId="{B936292D-236F-4A15-B5ED-BC075A7528B6}"/>
    <dgm:cxn modelId="{F2D8FEAB-94A4-4652-9189-A9AF5B3D8C60}" type="presParOf" srcId="{FD9C52B8-B783-4068-ACC7-9FF827BFBA41}" destId="{C6AF1B41-3181-4CAE-B1DF-ABA6B64EE8C5}" srcOrd="0" destOrd="0" presId="urn:microsoft.com/office/officeart/2005/8/layout/radial6"/>
    <dgm:cxn modelId="{B527D0B1-7812-47EC-9848-49A3344A1A0A}" type="presParOf" srcId="{FD9C52B8-B783-4068-ACC7-9FF827BFBA41}" destId="{DBB4EFED-5722-4703-8442-26D1175E3258}" srcOrd="1" destOrd="0" presId="urn:microsoft.com/office/officeart/2005/8/layout/radial6"/>
    <dgm:cxn modelId="{719E8334-8589-40EF-9EBD-FE53A2866CE3}" type="presParOf" srcId="{FD9C52B8-B783-4068-ACC7-9FF827BFBA41}" destId="{30D01CAA-B24F-4628-AB07-8738534FE6B2}" srcOrd="2" destOrd="0" presId="urn:microsoft.com/office/officeart/2005/8/layout/radial6"/>
    <dgm:cxn modelId="{49D51352-79DD-4B51-8AD9-6B8E267DF6E0}" type="presParOf" srcId="{FD9C52B8-B783-4068-ACC7-9FF827BFBA41}" destId="{07C164D2-F1DC-44E4-8DEA-ED3AEFA8AA66}" srcOrd="3" destOrd="0" presId="urn:microsoft.com/office/officeart/2005/8/layout/radial6"/>
    <dgm:cxn modelId="{F00A793E-6797-456F-B218-C35B00C64A81}" type="presParOf" srcId="{FD9C52B8-B783-4068-ACC7-9FF827BFBA41}" destId="{024E08FD-5632-4499-ABB0-9ECAF5869CC9}" srcOrd="4" destOrd="0" presId="urn:microsoft.com/office/officeart/2005/8/layout/radial6"/>
    <dgm:cxn modelId="{9177B8C2-A59A-4802-B65C-6057583256EC}" type="presParOf" srcId="{FD9C52B8-B783-4068-ACC7-9FF827BFBA41}" destId="{D318FBEB-0829-4C22-9E25-F5279B96039E}" srcOrd="5" destOrd="0" presId="urn:microsoft.com/office/officeart/2005/8/layout/radial6"/>
    <dgm:cxn modelId="{080160ED-EACB-40DC-A34F-469AD07B3E1A}" type="presParOf" srcId="{FD9C52B8-B783-4068-ACC7-9FF827BFBA41}" destId="{D0C88CFD-FEE9-4465-8FF3-00B8BAF681BD}" srcOrd="6" destOrd="0" presId="urn:microsoft.com/office/officeart/2005/8/layout/radial6"/>
    <dgm:cxn modelId="{6F340800-4581-4D57-8D35-7948B021A084}" type="presParOf" srcId="{FD9C52B8-B783-4068-ACC7-9FF827BFBA41}" destId="{B6BBCD8B-B740-4DD4-AD57-3EDB6137B14A}" srcOrd="7" destOrd="0" presId="urn:microsoft.com/office/officeart/2005/8/layout/radial6"/>
    <dgm:cxn modelId="{A49D5CB7-7466-40B0-B2CF-6D2AF9EE03E5}" type="presParOf" srcId="{FD9C52B8-B783-4068-ACC7-9FF827BFBA41}" destId="{9062F59B-05C4-44C8-ADE7-79459EADA778}" srcOrd="8" destOrd="0" presId="urn:microsoft.com/office/officeart/2005/8/layout/radial6"/>
    <dgm:cxn modelId="{3AD202E1-9861-44C1-A5EB-D037921BD948}" type="presParOf" srcId="{FD9C52B8-B783-4068-ACC7-9FF827BFBA41}" destId="{F986DC11-DBD6-4EA3-8B81-FC6EB68C76A9}" srcOrd="9" destOrd="0" presId="urn:microsoft.com/office/officeart/2005/8/layout/radial6"/>
    <dgm:cxn modelId="{887B2E98-9F86-4A4B-A607-43D8A1CB3A7F}" type="presParOf" srcId="{FD9C52B8-B783-4068-ACC7-9FF827BFBA41}" destId="{FDCC5949-F738-45FB-A7F7-3E7759FF7772}" srcOrd="10" destOrd="0" presId="urn:microsoft.com/office/officeart/2005/8/layout/radial6"/>
    <dgm:cxn modelId="{263B6602-113D-4D0F-8B39-00D46F7FF515}" type="presParOf" srcId="{FD9C52B8-B783-4068-ACC7-9FF827BFBA41}" destId="{914A828D-AE2F-4C67-B3AA-E1C60FCF26BE}" srcOrd="11" destOrd="0" presId="urn:microsoft.com/office/officeart/2005/8/layout/radial6"/>
    <dgm:cxn modelId="{0D389AE1-8D2C-4230-9D85-EED6D1888F66}" type="presParOf" srcId="{FD9C52B8-B783-4068-ACC7-9FF827BFBA41}" destId="{15EDB256-80F4-4C32-8E92-481828D7A2D1}" srcOrd="12" destOrd="0" presId="urn:microsoft.com/office/officeart/2005/8/layout/radial6"/>
    <dgm:cxn modelId="{613F86B3-C0AA-42AC-BF6A-4DF879E0CFE2}" type="presParOf" srcId="{FD9C52B8-B783-4068-ACC7-9FF827BFBA41}" destId="{BB3BC171-0774-4A34-B3DE-668F03254F61}" srcOrd="13" destOrd="0" presId="urn:microsoft.com/office/officeart/2005/8/layout/radial6"/>
    <dgm:cxn modelId="{34075ED9-97EE-47DD-93E3-78B12B498161}" type="presParOf" srcId="{FD9C52B8-B783-4068-ACC7-9FF827BFBA41}" destId="{1A57839F-4205-40A3-AF0E-1389B3352B74}" srcOrd="14" destOrd="0" presId="urn:microsoft.com/office/officeart/2005/8/layout/radial6"/>
    <dgm:cxn modelId="{8F8385B2-6ABF-48AC-9A92-A9AEF04B7236}" type="presParOf" srcId="{FD9C52B8-B783-4068-ACC7-9FF827BFBA41}" destId="{862738A2-D17D-4C6E-AB72-92F57FE37098}" srcOrd="15" destOrd="0" presId="urn:microsoft.com/office/officeart/2005/8/layout/radial6"/>
    <dgm:cxn modelId="{6910C9CB-3EAF-4A16-926D-AD4FD65F207C}" type="presParOf" srcId="{FD9C52B8-B783-4068-ACC7-9FF827BFBA41}" destId="{CE79CC93-B572-4A00-A7C7-80C1BADAAAF7}" srcOrd="16" destOrd="0" presId="urn:microsoft.com/office/officeart/2005/8/layout/radial6"/>
    <dgm:cxn modelId="{19D41DEE-6720-43B2-BDC6-9F995F15ED31}" type="presParOf" srcId="{FD9C52B8-B783-4068-ACC7-9FF827BFBA41}" destId="{94B9A0BA-F4CE-4FEC-A2E0-63A6E21052B9}" srcOrd="17" destOrd="0" presId="urn:microsoft.com/office/officeart/2005/8/layout/radial6"/>
    <dgm:cxn modelId="{A8439FAC-2E73-4B49-A7D4-0CFBD77B0C5D}" type="presParOf" srcId="{FD9C52B8-B783-4068-ACC7-9FF827BFBA41}" destId="{E0621C70-33F7-4DFA-B880-BDD63137224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1C70-33F7-4DFA-B880-BDD63137224A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2600000"/>
            <a:gd name="adj2" fmla="val 162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38A2-D17D-4C6E-AB72-92F57FE37098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9000000"/>
            <a:gd name="adj2" fmla="val 126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DB256-80F4-4C32-8E92-481828D7A2D1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5400000"/>
            <a:gd name="adj2" fmla="val 90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6DC11-DBD6-4EA3-8B81-FC6EB68C76A9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800000"/>
            <a:gd name="adj2" fmla="val 54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88CFD-FEE9-4465-8FF3-00B8BAF681BD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9800000"/>
            <a:gd name="adj2" fmla="val 18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64D2-F1DC-44E4-8DEA-ED3AEFA8AA66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6200000"/>
            <a:gd name="adj2" fmla="val 198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1B41-3181-4CAE-B1DF-ABA6B64EE8C5}">
      <dsp:nvSpPr>
        <dsp:cNvPr id="0" name=""/>
        <dsp:cNvSpPr/>
      </dsp:nvSpPr>
      <dsp:spPr>
        <a:xfrm>
          <a:off x="1159400" y="1225941"/>
          <a:ext cx="1292532" cy="1292532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err="1" smtClean="0">
              <a:solidFill>
                <a:schemeClr val="tx1"/>
              </a:solidFill>
            </a:rPr>
            <a:t>Cyberlego</a:t>
          </a:r>
          <a:endParaRPr lang="fr-CA" sz="1600" b="1" kern="1200" dirty="0">
            <a:solidFill>
              <a:schemeClr val="tx1"/>
            </a:solidFill>
          </a:endParaRPr>
        </a:p>
      </dsp:txBody>
      <dsp:txXfrm>
        <a:off x="1348687" y="1415228"/>
        <a:ext cx="913958" cy="913958"/>
      </dsp:txXfrm>
    </dsp:sp>
    <dsp:sp modelId="{DBB4EFED-5722-4703-8442-26D1175E3258}">
      <dsp:nvSpPr>
        <dsp:cNvPr id="0" name=""/>
        <dsp:cNvSpPr/>
      </dsp:nvSpPr>
      <dsp:spPr>
        <a:xfrm>
          <a:off x="1353280" y="2019"/>
          <a:ext cx="904772" cy="90477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Moteurs de recherche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1485781" y="134520"/>
        <a:ext cx="639770" cy="639770"/>
      </dsp:txXfrm>
    </dsp:sp>
    <dsp:sp modelId="{024E08FD-5632-4499-ABB0-9ECAF5869CC9}">
      <dsp:nvSpPr>
        <dsp:cNvPr id="0" name=""/>
        <dsp:cNvSpPr/>
      </dsp:nvSpPr>
      <dsp:spPr>
        <a:xfrm>
          <a:off x="2581132" y="710920"/>
          <a:ext cx="904772" cy="904772"/>
        </a:xfrm>
        <a:prstGeom prst="ellipse">
          <a:avLst/>
        </a:prstGeom>
        <a:solidFill>
          <a:srgbClr val="E54519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Tech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713633" y="843421"/>
        <a:ext cx="639770" cy="639770"/>
      </dsp:txXfrm>
    </dsp:sp>
    <dsp:sp modelId="{B6BBCD8B-B740-4DD4-AD57-3EDB6137B14A}">
      <dsp:nvSpPr>
        <dsp:cNvPr id="0" name=""/>
        <dsp:cNvSpPr/>
      </dsp:nvSpPr>
      <dsp:spPr>
        <a:xfrm>
          <a:off x="2581132" y="2128722"/>
          <a:ext cx="904772" cy="904772"/>
        </a:xfrm>
        <a:prstGeom prst="ellipse">
          <a:avLst/>
        </a:prstGeom>
        <a:solidFill>
          <a:srgbClr val="CD1C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News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713633" y="2261223"/>
        <a:ext cx="639770" cy="639770"/>
      </dsp:txXfrm>
    </dsp:sp>
    <dsp:sp modelId="{FDCC5949-F738-45FB-A7F7-3E7759FF7772}">
      <dsp:nvSpPr>
        <dsp:cNvPr id="0" name=""/>
        <dsp:cNvSpPr/>
      </dsp:nvSpPr>
      <dsp:spPr>
        <a:xfrm>
          <a:off x="1353280" y="2837623"/>
          <a:ext cx="904772" cy="904772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Docu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1485781" y="2970124"/>
        <a:ext cx="639770" cy="639770"/>
      </dsp:txXfrm>
    </dsp:sp>
    <dsp:sp modelId="{BB3BC171-0774-4A34-B3DE-668F03254F61}">
      <dsp:nvSpPr>
        <dsp:cNvPr id="0" name=""/>
        <dsp:cNvSpPr/>
      </dsp:nvSpPr>
      <dsp:spPr>
        <a:xfrm>
          <a:off x="125427" y="2128722"/>
          <a:ext cx="904772" cy="904772"/>
        </a:xfrm>
        <a:prstGeom prst="ellipse">
          <a:avLst/>
        </a:prstGeom>
        <a:solidFill>
          <a:srgbClr val="3DEC2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Pub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57928" y="2261223"/>
        <a:ext cx="639770" cy="639770"/>
      </dsp:txXfrm>
    </dsp:sp>
    <dsp:sp modelId="{CE79CC93-B572-4A00-A7C7-80C1BADAAAF7}">
      <dsp:nvSpPr>
        <dsp:cNvPr id="0" name=""/>
        <dsp:cNvSpPr/>
      </dsp:nvSpPr>
      <dsp:spPr>
        <a:xfrm>
          <a:off x="125427" y="710920"/>
          <a:ext cx="904772" cy="904772"/>
        </a:xfrm>
        <a:prstGeom prst="ellipse">
          <a:avLst/>
        </a:prstGeom>
        <a:solidFill>
          <a:schemeClr val="tx1">
            <a:lumMod val="75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Outils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57928" y="843421"/>
        <a:ext cx="639770" cy="639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1620-5838-49B2-9032-D1B07DB7EB87}" type="datetimeFigureOut">
              <a:rPr lang="fr-CA" smtClean="0"/>
              <a:t>2013-06-13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1883-99E3-4A15-AD4E-B92CB2D13F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1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1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7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2013-06-13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9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6" Type="http://schemas.openxmlformats.org/officeDocument/2006/relationships/image" Target="../media/image11.gif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10.gi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Data" Target="../diagrams/data1.xml"/><Relationship Id="rId5" Type="http://schemas.microsoft.com/office/2007/relationships/hdphoto" Target="../media/hdphoto2.wdp"/><Relationship Id="rId15" Type="http://schemas.microsoft.com/office/2007/relationships/diagramDrawing" Target="../diagrams/drawing1.xml"/><Relationship Id="rId10" Type="http://schemas.openxmlformats.org/officeDocument/2006/relationships/image" Target="../media/image18.gif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D Eart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9993" y="0"/>
            <a:ext cx="12368697" cy="69573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324544" y="467961"/>
            <a:ext cx="973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dobe Arabic" pitchFamily="18" charset="-78"/>
              </a:rPr>
              <a:t>chaque </a:t>
            </a:r>
            <a:r>
              <a:rPr lang="fr-CA" sz="32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dobe Arabic" pitchFamily="18" charset="-78"/>
              </a:rPr>
              <a:t>seconde, Dans le monde...</a:t>
            </a:r>
            <a:endParaRPr lang="fr-CA" sz="3200" b="1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Adobe Arabic" pitchFamily="18" charset="-78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724355" y="1916831"/>
            <a:ext cx="3312368" cy="3179574"/>
            <a:chOff x="4724355" y="1916831"/>
            <a:chExt cx="3312368" cy="3179574"/>
          </a:xfrm>
        </p:grpSpPr>
        <p:sp>
          <p:nvSpPr>
            <p:cNvPr id="2" name="ZoneTexte 1"/>
            <p:cNvSpPr txBox="1"/>
            <p:nvPr/>
          </p:nvSpPr>
          <p:spPr>
            <a:xfrm>
              <a:off x="4724355" y="1916831"/>
              <a:ext cx="33123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8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3,7</a:t>
              </a:r>
              <a:endParaRPr lang="fr-CA" sz="8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050" name="Picture 2" descr="C:\Users\Soukeyna\Desktop\Cyberlego\Outils\Images\emai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471" y="3240270"/>
              <a:ext cx="1856135" cy="1856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4385185" y="1884430"/>
            <a:ext cx="3651538" cy="3089158"/>
            <a:chOff x="6719102" y="1812247"/>
            <a:chExt cx="3651538" cy="3089158"/>
          </a:xfrm>
        </p:grpSpPr>
        <p:sp>
          <p:nvSpPr>
            <p:cNvPr id="20" name="ZoneTexte 19"/>
            <p:cNvSpPr txBox="1"/>
            <p:nvPr/>
          </p:nvSpPr>
          <p:spPr>
            <a:xfrm>
              <a:off x="8180195" y="1812247"/>
              <a:ext cx="9548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8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1</a:t>
              </a:r>
              <a:endParaRPr lang="fr-CA" sz="8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051" name="Picture 3" descr="C:\Users\Soukeyna\Desktop\Cyberlego\Outils\Images\www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102" y="3370115"/>
              <a:ext cx="3651538" cy="153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4108341" y="2012588"/>
            <a:ext cx="4544393" cy="2932216"/>
            <a:chOff x="6726201" y="2024552"/>
            <a:chExt cx="4544393" cy="2932216"/>
          </a:xfrm>
        </p:grpSpPr>
        <p:sp>
          <p:nvSpPr>
            <p:cNvPr id="23" name="ZoneTexte 22"/>
            <p:cNvSpPr txBox="1"/>
            <p:nvPr/>
          </p:nvSpPr>
          <p:spPr>
            <a:xfrm>
              <a:off x="6726201" y="2024552"/>
              <a:ext cx="45443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7200</a:t>
              </a:r>
              <a:endParaRPr lang="fr-CA" sz="6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00" b="99067" l="0" r="100000">
                          <a14:foregroundMark x1="27389" y1="52867" x2="27389" y2="52867"/>
                          <a14:foregroundMark x1="39000" y1="45933" x2="39000" y2="45933"/>
                          <a14:foregroundMark x1="27972" y1="42467" x2="27972" y2="42467"/>
                          <a14:foregroundMark x1="26861" y1="42467" x2="26861" y2="42467"/>
                          <a14:foregroundMark x1="45222" y1="44067" x2="45222" y2="44067"/>
                          <a14:foregroundMark x1="44528" y1="50267" x2="44528" y2="50267"/>
                          <a14:foregroundMark x1="43750" y1="41933" x2="43750" y2="41933"/>
                          <a14:foregroundMark x1="61333" y1="44867" x2="61333" y2="44867"/>
                          <a14:foregroundMark x1="77222" y1="40533" x2="77222" y2="40533"/>
                          <a14:foregroundMark x1="77667" y1="32800" x2="77667" y2="32800"/>
                          <a14:foregroundMark x1="84056" y1="39733" x2="84056" y2="39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7928" y="3538294"/>
              <a:ext cx="3404337" cy="141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5036110" y="1975846"/>
            <a:ext cx="2688854" cy="3120559"/>
            <a:chOff x="8068619" y="1985573"/>
            <a:chExt cx="2688854" cy="3120559"/>
          </a:xfrm>
        </p:grpSpPr>
        <p:sp>
          <p:nvSpPr>
            <p:cNvPr id="26" name="ZoneTexte 25"/>
            <p:cNvSpPr txBox="1"/>
            <p:nvPr/>
          </p:nvSpPr>
          <p:spPr>
            <a:xfrm>
              <a:off x="8740320" y="1985573"/>
              <a:ext cx="13454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8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8</a:t>
              </a:r>
              <a:endParaRPr lang="fr-CA" sz="8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7" name="Picture 5" descr="C:\Users\Soukeyna\Desktop\Cyberlego\Outils\Images\Logo presse\transparent_youtube_logo-1280x90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619" y="3205028"/>
              <a:ext cx="2688854" cy="190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4108342" y="2125040"/>
            <a:ext cx="4544393" cy="2802579"/>
            <a:chOff x="7053263" y="2093294"/>
            <a:chExt cx="4544393" cy="2802579"/>
          </a:xfrm>
        </p:grpSpPr>
        <p:sp>
          <p:nvSpPr>
            <p:cNvPr id="29" name="ZoneTexte 28"/>
            <p:cNvSpPr txBox="1"/>
            <p:nvPr/>
          </p:nvSpPr>
          <p:spPr>
            <a:xfrm>
              <a:off x="7053263" y="2093294"/>
              <a:ext cx="45443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2300</a:t>
              </a:r>
              <a:endParaRPr lang="fr-CA" sz="6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30" name="Picture 6" descr="C:\Users\Soukeyna\Desktop\Cyberlego\Outils\Images\Facebook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167" y="3415287"/>
              <a:ext cx="1480586" cy="1480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4453622" y="2118854"/>
            <a:ext cx="3853834" cy="2825950"/>
            <a:chOff x="7210985" y="2145415"/>
            <a:chExt cx="3853834" cy="2825950"/>
          </a:xfrm>
        </p:grpSpPr>
        <p:sp>
          <p:nvSpPr>
            <p:cNvPr id="32" name="ZoneTexte 31"/>
            <p:cNvSpPr txBox="1"/>
            <p:nvPr/>
          </p:nvSpPr>
          <p:spPr>
            <a:xfrm>
              <a:off x="7210985" y="2145415"/>
              <a:ext cx="38538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2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1100</a:t>
              </a:r>
              <a:endParaRPr lang="fr-CA" sz="7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33" name="Picture 7" descr="C:\Users\Soukeyna\Desktop\Cyberlego\Outils\Images\Twitt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527" y="3434615"/>
              <a:ext cx="1536750" cy="153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4997198" y="2099781"/>
            <a:ext cx="2653036" cy="3019718"/>
            <a:chOff x="8206793" y="1523462"/>
            <a:chExt cx="2653036" cy="3019718"/>
          </a:xfrm>
        </p:grpSpPr>
        <p:sp>
          <p:nvSpPr>
            <p:cNvPr id="35" name="ZoneTexte 34"/>
            <p:cNvSpPr txBox="1"/>
            <p:nvPr/>
          </p:nvSpPr>
          <p:spPr>
            <a:xfrm>
              <a:off x="8206793" y="1523462"/>
              <a:ext cx="2653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2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20</a:t>
              </a:r>
              <a:endParaRPr lang="fr-CA" sz="7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052" name="Picture 4" descr="C:\Users\Soukeyna\Desktop\Cyberlego\Outils\Images\download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816" y="2828190"/>
              <a:ext cx="1714990" cy="1714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5241940" y="2129742"/>
            <a:ext cx="2085611" cy="2848098"/>
            <a:chOff x="8790204" y="2160431"/>
            <a:chExt cx="2085611" cy="2848098"/>
          </a:xfrm>
        </p:grpSpPr>
        <p:sp>
          <p:nvSpPr>
            <p:cNvPr id="38" name="ZoneTexte 37"/>
            <p:cNvSpPr txBox="1"/>
            <p:nvPr/>
          </p:nvSpPr>
          <p:spPr>
            <a:xfrm>
              <a:off x="8790204" y="2160431"/>
              <a:ext cx="20856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2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13</a:t>
              </a:r>
              <a:endParaRPr lang="fr-CA" sz="7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053" name="Picture 5" descr="C:\Users\Soukeyna\Desktop\Cyberlego\Outils\Images\ordi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429" y="3360760"/>
              <a:ext cx="1858621" cy="1647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196725" y="2155616"/>
            <a:ext cx="2253981" cy="2855590"/>
            <a:chOff x="8676456" y="2168991"/>
            <a:chExt cx="2253981" cy="2855590"/>
          </a:xfrm>
        </p:grpSpPr>
        <p:sp>
          <p:nvSpPr>
            <p:cNvPr id="41" name="ZoneTexte 40"/>
            <p:cNvSpPr txBox="1"/>
            <p:nvPr/>
          </p:nvSpPr>
          <p:spPr>
            <a:xfrm>
              <a:off x="8844826" y="2168991"/>
              <a:ext cx="20856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2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6</a:t>
              </a:r>
              <a:endParaRPr lang="fr-CA" sz="7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054" name="Picture 6" descr="C:\Users\Soukeyna\Desktop\Cyberlego\Outils\Images\tablettes.g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56" y="3454627"/>
              <a:ext cx="1796319" cy="156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4801488" y="2099781"/>
            <a:ext cx="2799973" cy="2833299"/>
            <a:chOff x="8013060" y="2125776"/>
            <a:chExt cx="2799973" cy="2833299"/>
          </a:xfrm>
        </p:grpSpPr>
        <p:sp>
          <p:nvSpPr>
            <p:cNvPr id="44" name="ZoneTexte 43"/>
            <p:cNvSpPr txBox="1"/>
            <p:nvPr/>
          </p:nvSpPr>
          <p:spPr>
            <a:xfrm>
              <a:off x="8013060" y="2125776"/>
              <a:ext cx="27999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72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Superglue" pitchFamily="82" charset="0"/>
                </a:rPr>
                <a:t>22</a:t>
              </a:r>
              <a:endParaRPr lang="fr-CA" sz="7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endParaRPr>
            </a:p>
          </p:txBody>
        </p:sp>
        <p:pic>
          <p:nvPicPr>
            <p:cNvPr id="2055" name="Picture 7" descr="C:\Users\Soukeyna\Desktop\Cyberlego\Outils\Images\smartphone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880" y="3535986"/>
              <a:ext cx="1057211" cy="1423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5156403" y="1224329"/>
            <a:ext cx="279997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7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uperglue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43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2573E-6 L -0.62291 0.408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204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1874E-6 L -0.53351 0.4196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09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4000" y="24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6484E-6 L -0.41823 0.4124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2061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1515E-6 L -0.32378 0.4041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20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4000" y="24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901E-6 L -0.23715 0.40551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2026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2653E-6 L -0.1033 0.4045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202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3000" y="23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9473E-6 L 0.029 0.39325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96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4000" y="24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3474E-6 L 0.11198 0.40134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200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4000" y="24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4041E-6 L 0.17865 0.39718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1984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4000" y="24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2117E-7 L 0.24705 0.40661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20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5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40586" y="2636912"/>
            <a:ext cx="8676456" cy="1416999"/>
            <a:chOff x="240586" y="2636912"/>
            <a:chExt cx="8676456" cy="1416999"/>
          </a:xfrm>
        </p:grpSpPr>
        <p:pic>
          <p:nvPicPr>
            <p:cNvPr id="3" name="Picture 2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34368" r="82722" b="34896"/>
            <a:stretch/>
          </p:blipFill>
          <p:spPr bwMode="auto">
            <a:xfrm>
              <a:off x="240586" y="2636912"/>
              <a:ext cx="1059960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8" t="34368" r="72140" b="34896"/>
            <a:stretch/>
          </p:blipFill>
          <p:spPr bwMode="auto">
            <a:xfrm>
              <a:off x="1284194" y="2636912"/>
              <a:ext cx="1093432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0" t="33971" r="62853" b="35292"/>
            <a:stretch/>
          </p:blipFill>
          <p:spPr bwMode="auto">
            <a:xfrm>
              <a:off x="2364314" y="2636912"/>
              <a:ext cx="959544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7" t="34368" r="53783" b="34896"/>
            <a:stretch/>
          </p:blipFill>
          <p:spPr bwMode="auto">
            <a:xfrm>
              <a:off x="3300418" y="2636912"/>
              <a:ext cx="937227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7" t="34368" r="44604" b="34896"/>
            <a:stretch/>
          </p:blipFill>
          <p:spPr bwMode="auto">
            <a:xfrm>
              <a:off x="4236522" y="2636912"/>
              <a:ext cx="948385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6" t="34368" r="34993" b="34896"/>
            <a:stretch/>
          </p:blipFill>
          <p:spPr bwMode="auto">
            <a:xfrm>
              <a:off x="5172626" y="2636912"/>
              <a:ext cx="993015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7" t="34368" r="25491" b="34896"/>
            <a:stretch/>
          </p:blipFill>
          <p:spPr bwMode="auto">
            <a:xfrm>
              <a:off x="6108730" y="2636912"/>
              <a:ext cx="981858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0" t="34368" r="16528" b="34896"/>
            <a:stretch/>
          </p:blipFill>
          <p:spPr bwMode="auto">
            <a:xfrm>
              <a:off x="7044834" y="2636912"/>
              <a:ext cx="926070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72" t="34368" r="6917" b="34896"/>
            <a:stretch/>
          </p:blipFill>
          <p:spPr bwMode="auto">
            <a:xfrm>
              <a:off x="7924026" y="2636912"/>
              <a:ext cx="993016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Soukeyna\Desktop\Cyberlego\Images\index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" y="2492896"/>
            <a:ext cx="2963607" cy="32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3396237711"/>
              </p:ext>
            </p:extLst>
          </p:nvPr>
        </p:nvGraphicFramePr>
        <p:xfrm>
          <a:off x="2760867" y="2276872"/>
          <a:ext cx="361133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C:\Users\Soukeyna\Desktop\Cyberlego\Images\chrono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66" y="2708920"/>
            <a:ext cx="2855522" cy="28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39552" y="6033482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RAPIDITÉ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35248" y="6033482"/>
            <a:ext cx="24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PRATICITÉ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74757" y="6033482"/>
            <a:ext cx="284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SIMPLICITÉ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Arc plein 14"/>
          <p:cNvSpPr/>
          <p:nvPr/>
        </p:nvSpPr>
        <p:spPr>
          <a:xfrm>
            <a:off x="2769605" y="2367905"/>
            <a:ext cx="3607074" cy="3506012"/>
          </a:xfrm>
          <a:prstGeom prst="blockArc">
            <a:avLst>
              <a:gd name="adj1" fmla="val 12600000"/>
              <a:gd name="adj2" fmla="val 16200000"/>
              <a:gd name="adj3" fmla="val 4492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Arc plein 15"/>
          <p:cNvSpPr/>
          <p:nvPr/>
        </p:nvSpPr>
        <p:spPr>
          <a:xfrm>
            <a:off x="2769605" y="2367905"/>
            <a:ext cx="3607074" cy="3506012"/>
          </a:xfrm>
          <a:prstGeom prst="blockArc">
            <a:avLst>
              <a:gd name="adj1" fmla="val 9000000"/>
              <a:gd name="adj2" fmla="val 12600000"/>
              <a:gd name="adj3" fmla="val 4492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Arc plein 16"/>
          <p:cNvSpPr/>
          <p:nvPr/>
        </p:nvSpPr>
        <p:spPr>
          <a:xfrm>
            <a:off x="2769605" y="2367905"/>
            <a:ext cx="3607074" cy="3506012"/>
          </a:xfrm>
          <a:prstGeom prst="blockArc">
            <a:avLst>
              <a:gd name="adj1" fmla="val 5400000"/>
              <a:gd name="adj2" fmla="val 9000000"/>
              <a:gd name="adj3" fmla="val 4492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Arc plein 22"/>
          <p:cNvSpPr/>
          <p:nvPr/>
        </p:nvSpPr>
        <p:spPr>
          <a:xfrm>
            <a:off x="2769605" y="2367905"/>
            <a:ext cx="3607074" cy="3506012"/>
          </a:xfrm>
          <a:prstGeom prst="blockArc">
            <a:avLst>
              <a:gd name="adj1" fmla="val 1800000"/>
              <a:gd name="adj2" fmla="val 5400000"/>
              <a:gd name="adj3" fmla="val 4492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Arc plein 23"/>
          <p:cNvSpPr/>
          <p:nvPr/>
        </p:nvSpPr>
        <p:spPr>
          <a:xfrm>
            <a:off x="2769605" y="2367905"/>
            <a:ext cx="3607074" cy="3506012"/>
          </a:xfrm>
          <a:prstGeom prst="blockArc">
            <a:avLst>
              <a:gd name="adj1" fmla="val 19800000"/>
              <a:gd name="adj2" fmla="val 1800000"/>
              <a:gd name="adj3" fmla="val 4492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Arc plein 24"/>
          <p:cNvSpPr/>
          <p:nvPr/>
        </p:nvSpPr>
        <p:spPr>
          <a:xfrm>
            <a:off x="2769605" y="2367905"/>
            <a:ext cx="3607074" cy="3506012"/>
          </a:xfrm>
          <a:prstGeom prst="blockArc">
            <a:avLst>
              <a:gd name="adj1" fmla="val 16200000"/>
              <a:gd name="adj2" fmla="val 19800000"/>
              <a:gd name="adj3" fmla="val 4492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e libre 26"/>
          <p:cNvSpPr/>
          <p:nvPr/>
        </p:nvSpPr>
        <p:spPr>
          <a:xfrm>
            <a:off x="4010601" y="1860492"/>
            <a:ext cx="1125082" cy="1093560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E8264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Nouvelles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err="1" smtClean="0">
                <a:solidFill>
                  <a:schemeClr val="bg1"/>
                </a:solidFill>
              </a:rPr>
              <a:t>Techs</a:t>
            </a:r>
            <a:r>
              <a:rPr lang="fr-CA" sz="1400" b="1" kern="1200" dirty="0" smtClean="0">
                <a:solidFill>
                  <a:schemeClr val="bg1"/>
                </a:solidFill>
              </a:rPr>
              <a:t>.</a:t>
            </a:r>
            <a:endParaRPr lang="fr-CA" sz="1400" b="1" kern="1200" dirty="0">
              <a:solidFill>
                <a:schemeClr val="bg1"/>
              </a:solidFill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5537433" y="2717311"/>
            <a:ext cx="1125082" cy="1093560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E8264"/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Matériels</a:t>
            </a:r>
            <a:endParaRPr lang="fr-CA" sz="1400" b="1" kern="1200" dirty="0">
              <a:solidFill>
                <a:schemeClr val="bg1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5537433" y="4430949"/>
            <a:ext cx="1125082" cy="1093560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E8264"/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Logiciels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et jeux</a:t>
            </a:r>
            <a:endParaRPr lang="fr-CA" sz="1400" b="1" kern="1200" dirty="0">
              <a:solidFill>
                <a:schemeClr val="bg1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4010599" y="5287768"/>
            <a:ext cx="1125082" cy="1093560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E8264"/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Internet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et les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médias</a:t>
            </a:r>
            <a:endParaRPr lang="fr-CA" sz="1400" b="1" kern="1200" dirty="0">
              <a:solidFill>
                <a:schemeClr val="bg1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2483769" y="4430949"/>
            <a:ext cx="1125082" cy="1093560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E8264"/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Sécurité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et droits</a:t>
            </a:r>
            <a:endParaRPr lang="fr-CA" sz="1400" b="1" kern="1200" dirty="0">
              <a:solidFill>
                <a:schemeClr val="bg1"/>
              </a:solidFill>
            </a:endParaRPr>
          </a:p>
        </p:txBody>
      </p:sp>
      <p:sp>
        <p:nvSpPr>
          <p:cNvPr id="4096" name="Forme libre 4095"/>
          <p:cNvSpPr/>
          <p:nvPr/>
        </p:nvSpPr>
        <p:spPr>
          <a:xfrm>
            <a:off x="2483765" y="2717311"/>
            <a:ext cx="1125082" cy="1093560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E8264"/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chemeClr val="bg1"/>
                </a:solidFill>
              </a:rPr>
              <a:t>Entreprise</a:t>
            </a:r>
            <a:endParaRPr lang="fr-CA" sz="1400" b="1" kern="1200" dirty="0">
              <a:solidFill>
                <a:schemeClr val="bg1"/>
              </a:solidFill>
            </a:endParaRPr>
          </a:p>
        </p:txBody>
      </p:sp>
      <p:sp>
        <p:nvSpPr>
          <p:cNvPr id="4121" name="Forme libre 4120"/>
          <p:cNvSpPr/>
          <p:nvPr/>
        </p:nvSpPr>
        <p:spPr>
          <a:xfrm>
            <a:off x="5341999" y="2987792"/>
            <a:ext cx="904772" cy="904772"/>
          </a:xfrm>
          <a:custGeom>
            <a:avLst/>
            <a:gdLst>
              <a:gd name="connsiteX0" fmla="*/ 0 w 904772"/>
              <a:gd name="connsiteY0" fmla="*/ 452386 h 904772"/>
              <a:gd name="connsiteX1" fmla="*/ 452386 w 904772"/>
              <a:gd name="connsiteY1" fmla="*/ 0 h 904772"/>
              <a:gd name="connsiteX2" fmla="*/ 904772 w 904772"/>
              <a:gd name="connsiteY2" fmla="*/ 452386 h 904772"/>
              <a:gd name="connsiteX3" fmla="*/ 452386 w 904772"/>
              <a:gd name="connsiteY3" fmla="*/ 904772 h 904772"/>
              <a:gd name="connsiteX4" fmla="*/ 0 w 904772"/>
              <a:gd name="connsiteY4" fmla="*/ 452386 h 9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772" h="904772">
                <a:moveTo>
                  <a:pt x="0" y="452386"/>
                </a:moveTo>
                <a:cubicBezTo>
                  <a:pt x="0" y="202540"/>
                  <a:pt x="202540" y="0"/>
                  <a:pt x="452386" y="0"/>
                </a:cubicBezTo>
                <a:cubicBezTo>
                  <a:pt x="702232" y="0"/>
                  <a:pt x="904772" y="202540"/>
                  <a:pt x="904772" y="452386"/>
                </a:cubicBezTo>
                <a:cubicBezTo>
                  <a:pt x="904772" y="702232"/>
                  <a:pt x="702232" y="904772"/>
                  <a:pt x="452386" y="904772"/>
                </a:cubicBezTo>
                <a:cubicBezTo>
                  <a:pt x="202540" y="904772"/>
                  <a:pt x="0" y="702232"/>
                  <a:pt x="0" y="452386"/>
                </a:cubicBezTo>
                <a:close/>
              </a:path>
            </a:pathLst>
          </a:custGeom>
          <a:solidFill>
            <a:srgbClr val="E54519"/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471" tIns="146471" rIns="146471" bIns="14647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100" b="1" kern="1200" dirty="0" smtClean="0">
                <a:solidFill>
                  <a:schemeClr val="bg1"/>
                </a:solidFill>
              </a:rPr>
              <a:t>Module « Tech »</a:t>
            </a:r>
            <a:endParaRPr lang="fr-CA" sz="11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6994E-6 L -0.00069 -0.344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41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2428E-7 L -0.13368 0.1033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5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P spid="18" grpId="0"/>
      <p:bldP spid="18" grpId="1"/>
      <p:bldP spid="19" grpId="0"/>
      <p:bldP spid="19" grpId="1"/>
      <p:bldP spid="20" grpId="0"/>
      <p:bldP spid="20" grpId="1"/>
      <p:bldP spid="27" grpId="0" animBg="1"/>
      <p:bldP spid="28" grpId="0" animBg="1"/>
      <p:bldP spid="29" grpId="0" animBg="1"/>
      <p:bldP spid="30" grpId="0" animBg="1"/>
      <p:bldP spid="31" grpId="0" animBg="1"/>
      <p:bldP spid="4096" grpId="0" animBg="1"/>
      <p:bldP spid="4121" grpId="0" animBg="1"/>
      <p:bldP spid="4121" grpId="1" animBg="1"/>
      <p:bldP spid="412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923994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www.cyberlego.com</a:t>
            </a:r>
            <a:endParaRPr lang="fr-CA" sz="6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1562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56</Words>
  <Application>Microsoft Office PowerPoint</Application>
  <PresentationFormat>Affichage à l'écran (4:3)</PresentationFormat>
  <Paragraphs>38</Paragraphs>
  <Slides>3</Slides>
  <Notes>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1_Thème Office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Soukeyna</dc:creator>
  <cp:lastModifiedBy>Soukeyna</cp:lastModifiedBy>
  <cp:revision>96</cp:revision>
  <dcterms:created xsi:type="dcterms:W3CDTF">2013-06-06T05:01:26Z</dcterms:created>
  <dcterms:modified xsi:type="dcterms:W3CDTF">2013-06-13T18:42:50Z</dcterms:modified>
</cp:coreProperties>
</file>