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F7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8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4F0-D19B-42CB-B3AB-A8642AF4CAA6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B9A-5FE6-4B06-810B-0D52DC51952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109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4F0-D19B-42CB-B3AB-A8642AF4CAA6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B9A-5FE6-4B06-810B-0D52DC51952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870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4F0-D19B-42CB-B3AB-A8642AF4CAA6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B9A-5FE6-4B06-810B-0D52DC51952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777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4F0-D19B-42CB-B3AB-A8642AF4CAA6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B9A-5FE6-4B06-810B-0D52DC51952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439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4F0-D19B-42CB-B3AB-A8642AF4CAA6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B9A-5FE6-4B06-810B-0D52DC51952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679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4F0-D19B-42CB-B3AB-A8642AF4CAA6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B9A-5FE6-4B06-810B-0D52DC51952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927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4F0-D19B-42CB-B3AB-A8642AF4CAA6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B9A-5FE6-4B06-810B-0D52DC51952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296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4F0-D19B-42CB-B3AB-A8642AF4CAA6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B9A-5FE6-4B06-810B-0D52DC51952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469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4F0-D19B-42CB-B3AB-A8642AF4CAA6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B9A-5FE6-4B06-810B-0D52DC51952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108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4F0-D19B-42CB-B3AB-A8642AF4CAA6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B9A-5FE6-4B06-810B-0D52DC51952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038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4F0-D19B-42CB-B3AB-A8642AF4CAA6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B9A-5FE6-4B06-810B-0D52DC51952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30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04F0-D19B-42CB-B3AB-A8642AF4CAA6}" type="datetimeFigureOut">
              <a:rPr lang="fr-CA" smtClean="0"/>
              <a:t>2013-08-04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BEB9A-5FE6-4B06-810B-0D52DC51952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275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ukeyna\Desktop\Cyberlego\Livrables\Présentations vidéos\Pub Courol\aleatoire-1-nor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5" y="-15586"/>
            <a:ext cx="11387189" cy="7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oukeyna\Desktop\Cyberlego\Livrables\Présentations vidéos\Pub Courol\cour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13" y="1528692"/>
            <a:ext cx="6408712" cy="427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2344713" y="2060848"/>
            <a:ext cx="4608512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latin typeface="Century Gothic" pitchFamily="34" charset="0"/>
              </a:rPr>
              <a:t>Utilitaires et accessoires</a:t>
            </a:r>
            <a:endParaRPr lang="fr-CA" b="1" dirty="0">
              <a:latin typeface="Century Gothic" pitchFamily="34" charset="0"/>
            </a:endParaRPr>
          </a:p>
        </p:txBody>
      </p:sp>
      <p:pic>
        <p:nvPicPr>
          <p:cNvPr id="3084" name="Picture 12" descr="C:\Users\Soukeyna\Desktop\Cyberlego\Livrables\Présentations vidéos\Pub Courol\Coupelles en pierre à sav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76" y="2980088"/>
            <a:ext cx="1823868" cy="13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oukeyna\Desktop\Cyberlego\Livrables\Présentations vidéos\Pub Courol\Coupelles-sous verres en pierre à savon et colliers en papier recyclé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68169"/>
            <a:ext cx="1763075" cy="13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Soukeyna\Desktop\Cyberlego\Livrables\Présentations vidéos\Pub Courol\Etoles-paréo à rayures en cot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13" y="5055420"/>
            <a:ext cx="1790820" cy="13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Soukeyna\Desktop\Cyberlego\Livrables\Présentations vidéos\Pub Courol\sacs et cabas en fibres végétales et sandales en cuir et perl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537" y="4725143"/>
            <a:ext cx="1899591" cy="142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Soukeyna\Desktop\Cyberlego\Livrables\Présentations vidéos\Pub Courol\Saladiers et couverts en bois-sets de table en fibres végétale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57" y="3085355"/>
            <a:ext cx="1983911" cy="148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Soukeyna\Desktop\Cyberlego\Livrables\Présentations vidéos\Pub Courol\paniers jaune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26" y="4797241"/>
            <a:ext cx="1884065" cy="141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à coins arrondis 24"/>
          <p:cNvSpPr/>
          <p:nvPr/>
        </p:nvSpPr>
        <p:spPr>
          <a:xfrm>
            <a:off x="2344713" y="2042774"/>
            <a:ext cx="4608512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latin typeface="Century Gothic" pitchFamily="34" charset="0"/>
              </a:rPr>
              <a:t>Arts et déco</a:t>
            </a:r>
            <a:endParaRPr lang="fr-CA" b="1" dirty="0">
              <a:latin typeface="Century Gothic" pitchFamily="34" charset="0"/>
            </a:endParaRPr>
          </a:p>
        </p:txBody>
      </p:sp>
      <p:pic>
        <p:nvPicPr>
          <p:cNvPr id="3092" name="Picture 20" descr="C:\Users\Soukeyna\Desktop\Cyberlego\Livrables\Présentations vidéos\Pub Courol\3femmes-cruch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6226"/>
            <a:ext cx="1957363" cy="146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C:\Users\Soukeyna\Desktop\Cyberlego\Livrables\Présentations vidéos\Pub Courol\Houses de coussin en tissu en cot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98" y="4505129"/>
            <a:ext cx="2663028" cy="19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:\Users\Soukeyna\Desktop\Cyberlego\Livrables\Présentations vidéos\Pub Courol\Pot_00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12" y="4961078"/>
            <a:ext cx="2143944" cy="108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C:\Users\Soukeyna\Desktop\Cyberlego\Livrables\Présentations vidéos\Pub Courol\arbre Automn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53" y="4725143"/>
            <a:ext cx="1856331" cy="13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C:\Users\Soukeyna\Desktop\Cyberlego\Livrables\Présentations vidéos\Pub Courol\Sans titre 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87" y="2816954"/>
            <a:ext cx="2704774" cy="19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à coins arrondis 31"/>
          <p:cNvSpPr/>
          <p:nvPr/>
        </p:nvSpPr>
        <p:spPr>
          <a:xfrm>
            <a:off x="2354467" y="2042774"/>
            <a:ext cx="4608512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latin typeface="Century Gothic" pitchFamily="34" charset="0"/>
              </a:rPr>
              <a:t>Articles d’occasion</a:t>
            </a:r>
            <a:endParaRPr lang="fr-CA" b="1" dirty="0">
              <a:latin typeface="Century Gothic" pitchFamily="34" charset="0"/>
            </a:endParaRPr>
          </a:p>
        </p:txBody>
      </p:sp>
      <p:pic>
        <p:nvPicPr>
          <p:cNvPr id="3097" name="Picture 25" descr="C:\Users\Soukeyna\Desktop\Cyberlego\Livrables\Présentations vidéos\Pub Courol\Robe Tatto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87" y="3199643"/>
            <a:ext cx="1785659" cy="23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C:\Users\Soukeyna\Desktop\Cyberlego\Livrables\Présentations vidéos\Pub Courol\Angel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33" y="3425936"/>
            <a:ext cx="2895048" cy="217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C:\Users\Soukeyna\Desktop\Cyberlego\Livrables\Présentations vidéos\Pub Courol\Escarpins profil_face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14" y="3734244"/>
            <a:ext cx="2016614" cy="15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C:\Users\Soukeyna\Desktop\Cyberlego\Livrables\Présentations vidéos\Pub Courol\artisanat-gifs-animes-3479719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6" y="2876718"/>
            <a:ext cx="1796764" cy="25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C:\Users\Soukeyna\Desktop\Cyberlego\Livrables\Présentations vidéos\Pub Courol\international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2122552" cy="260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C:\Users\Soukeyna\Desktop\Cyberlego\Livrables\Présentations vidéos\Pub Courol\recyclage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45220"/>
            <a:ext cx="1721150" cy="17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C:\Users\Soukeyna\Desktop\Cyberlego\Livrables\Présentations vidéos\Pub Courol\solidarite-220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687">
            <a:off x="6732240" y="3170150"/>
            <a:ext cx="2071084" cy="20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14611" y="2525995"/>
            <a:ext cx="214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>
                <a:latin typeface="Century Gothic" pitchFamily="34" charset="0"/>
              </a:rPr>
              <a:t>www.</a:t>
            </a:r>
            <a:endParaRPr lang="fr-CA" sz="4800" b="1" dirty="0">
              <a:latin typeface="Century Gothic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782742" y="2588621"/>
            <a:ext cx="214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>
                <a:latin typeface="Century Gothic" pitchFamily="34" charset="0"/>
              </a:rPr>
              <a:t>.</a:t>
            </a:r>
            <a:r>
              <a:rPr lang="fr-CA" sz="4800" b="1" dirty="0" err="1" smtClean="0">
                <a:latin typeface="Century Gothic" pitchFamily="34" charset="0"/>
              </a:rPr>
              <a:t>com</a:t>
            </a:r>
            <a:endParaRPr lang="fr-CA" sz="4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93 L -0.00052 -0.391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3912 L -0.00052 -0.07616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8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5" grpId="0" animBg="1"/>
      <p:bldP spid="25" grpId="1" animBg="1"/>
      <p:bldP spid="32" grpId="0" animBg="1"/>
      <p:bldP spid="32" grpId="1" animBg="1"/>
      <p:bldP spid="3" grpId="0"/>
      <p:bldP spid="4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</Words>
  <Application>Microsoft Office PowerPoint</Application>
  <PresentationFormat>Affichage à l'écran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Soukeyna</dc:creator>
  <cp:lastModifiedBy>Soukeyna</cp:lastModifiedBy>
  <cp:revision>12</cp:revision>
  <dcterms:created xsi:type="dcterms:W3CDTF">2013-08-04T20:38:06Z</dcterms:created>
  <dcterms:modified xsi:type="dcterms:W3CDTF">2013-08-04T23:02:28Z</dcterms:modified>
</cp:coreProperties>
</file>