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0851D-2FF3-4570-8630-1BF770716F7B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38CFE-9069-4479-8829-CE4EDCFDC68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5217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C38CFE-9069-4479-8829-CE4EDCFDC680}" type="slidenum">
              <a:rPr lang="fr-CA" smtClean="0"/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3045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7797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911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2764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21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83610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10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588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69825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3845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165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3359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9C58-E2EA-4FFF-BBD2-962B1DC73E5C}" type="datetimeFigureOut">
              <a:rPr lang="fr-CA" smtClean="0"/>
              <a:t>2013-07-18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CE507-8FB7-400B-A167-C88D0CB7C03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71512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8291"/>
            <a:ext cx="9144000" cy="6365603"/>
          </a:xfrm>
          <a:prstGeom prst="rect">
            <a:avLst/>
          </a:prstGeom>
        </p:spPr>
      </p:pic>
      <p:pic>
        <p:nvPicPr>
          <p:cNvPr id="1030" name="Picture 6" descr="C:\Users\Soukeyna\Desktop\Cyberlego\Livrables\Présentations vidéos\Pub OLS\logo transparen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5236021"/>
            <a:ext cx="4084150" cy="1513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rré corné 4"/>
          <p:cNvSpPr/>
          <p:nvPr/>
        </p:nvSpPr>
        <p:spPr>
          <a:xfrm>
            <a:off x="539552" y="4605337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une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Spécialité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rré corné 5"/>
          <p:cNvSpPr/>
          <p:nvPr/>
        </p:nvSpPr>
        <p:spPr>
          <a:xfrm>
            <a:off x="2627784" y="4605337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ENGAGEMENT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rré corné 6"/>
          <p:cNvSpPr/>
          <p:nvPr/>
        </p:nvSpPr>
        <p:spPr>
          <a:xfrm>
            <a:off x="4716016" y="4605336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une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stratégie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arré corné 7"/>
          <p:cNvSpPr/>
          <p:nvPr/>
        </p:nvSpPr>
        <p:spPr>
          <a:xfrm>
            <a:off x="6804248" y="4605334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intérêt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rré corné 9"/>
          <p:cNvSpPr/>
          <p:nvPr/>
        </p:nvSpPr>
        <p:spPr>
          <a:xfrm>
            <a:off x="539552" y="4605333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une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Spécialité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rré corné 10"/>
          <p:cNvSpPr/>
          <p:nvPr/>
        </p:nvSpPr>
        <p:spPr>
          <a:xfrm>
            <a:off x="2627784" y="4605332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ENGAGEMENT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rré corné 11"/>
          <p:cNvSpPr/>
          <p:nvPr/>
        </p:nvSpPr>
        <p:spPr>
          <a:xfrm>
            <a:off x="4716016" y="4605331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une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stratégie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arré corné 12"/>
          <p:cNvSpPr/>
          <p:nvPr/>
        </p:nvSpPr>
        <p:spPr>
          <a:xfrm>
            <a:off x="6804248" y="4605337"/>
            <a:ext cx="1800200" cy="1542343"/>
          </a:xfrm>
          <a:prstGeom prst="foldedCorner">
            <a:avLst>
              <a:gd name="adj" fmla="val 26293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1600" b="1" cap="all" dirty="0" smtClean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un </a:t>
            </a:r>
          </a:p>
          <a:p>
            <a:pPr algn="ctr"/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CA" sz="1600" b="1" cap="all" dirty="0" smtClean="0">
                <a:ln w="9000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intérêt :</a:t>
            </a:r>
            <a:endParaRPr lang="fr-CA" sz="1600" b="1" cap="all" dirty="0">
              <a:ln w="9000" cmpd="sng">
                <a:noFill/>
                <a:prstDash val="solid"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3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500" fill="hold"/>
                                        <p:tgtEl>
                                          <p:spTgt spid="1030"/>
                                        </p:tgtEl>
                                      </p:cBhvr>
                                      <p:by x="75000" y="7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0.00278 -0.74143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3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6284"/>
            <a:ext cx="9144000" cy="5245431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345186"/>
            <a:ext cx="1427981" cy="581497"/>
          </a:xfrm>
          <a:prstGeom prst="rect">
            <a:avLst/>
          </a:prstGeom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293096"/>
            <a:ext cx="1427981" cy="581497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009" y="3359833"/>
            <a:ext cx="1427981" cy="581497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9" y="2151958"/>
            <a:ext cx="1427981" cy="581497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2788334"/>
            <a:ext cx="1427981" cy="581497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815188"/>
            <a:ext cx="1427981" cy="581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6362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324" y="1340768"/>
            <a:ext cx="5999367" cy="4176464"/>
          </a:xfrm>
          <a:prstGeom prst="rect">
            <a:avLst/>
          </a:prstGeom>
        </p:spPr>
      </p:pic>
      <p:pic>
        <p:nvPicPr>
          <p:cNvPr id="1030" name="Picture 6" descr="C:\Users\Soukeyna\Desktop\Cyberlego\Livrables\Présentations vidéos\Pub OLS\logo 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093" y="222378"/>
            <a:ext cx="3211829" cy="1190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2339752" y="4581128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A" sz="2000" b="1" dirty="0" smtClean="0">
                <a:latin typeface="Arial" pitchFamily="34" charset="0"/>
                <a:cs typeface="Arial" pitchFamily="34" charset="0"/>
              </a:rPr>
              <a:t>300, </a:t>
            </a:r>
            <a:r>
              <a:rPr lang="fr-CA" sz="2000" b="1" dirty="0">
                <a:latin typeface="Arial" pitchFamily="34" charset="0"/>
                <a:cs typeface="Arial" pitchFamily="34" charset="0"/>
              </a:rPr>
              <a:t>Rue du St </a:t>
            </a:r>
            <a:r>
              <a:rPr lang="fr-CA" sz="2000" b="1" dirty="0" smtClean="0">
                <a:latin typeface="Arial" pitchFamily="34" charset="0"/>
                <a:cs typeface="Arial" pitchFamily="34" charset="0"/>
              </a:rPr>
              <a:t>Sacrement </a:t>
            </a:r>
            <a:r>
              <a:rPr lang="fr-CA" sz="2000" b="1" dirty="0" err="1" smtClean="0">
                <a:latin typeface="Arial" pitchFamily="34" charset="0"/>
                <a:cs typeface="Arial" pitchFamily="34" charset="0"/>
              </a:rPr>
              <a:t>Bur</a:t>
            </a:r>
            <a:r>
              <a:rPr lang="fr-CA" sz="2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fr-CA" sz="2000" b="1" dirty="0" smtClean="0">
                <a:latin typeface="Arial" pitchFamily="34" charset="0"/>
                <a:cs typeface="Arial" pitchFamily="34" charset="0"/>
              </a:rPr>
              <a:t>436</a:t>
            </a:r>
          </a:p>
          <a:p>
            <a:pPr algn="ctr"/>
            <a:r>
              <a:rPr lang="fr-CA" sz="2000" b="1" dirty="0" smtClean="0">
                <a:latin typeface="Arial" pitchFamily="34" charset="0"/>
                <a:cs typeface="Arial" pitchFamily="34" charset="0"/>
              </a:rPr>
              <a:t>H2Y1X4, </a:t>
            </a:r>
            <a:r>
              <a:rPr lang="fr-CA" sz="2000" b="1" dirty="0" smtClean="0">
                <a:latin typeface="Arial" pitchFamily="34" charset="0"/>
                <a:cs typeface="Arial" pitchFamily="34" charset="0"/>
              </a:rPr>
              <a:t>Montréal, QC</a:t>
            </a:r>
          </a:p>
          <a:p>
            <a:pPr algn="ctr"/>
            <a:r>
              <a:rPr lang="fr-CA" sz="2000" b="1" dirty="0" smtClean="0">
                <a:latin typeface="Arial" pitchFamily="34" charset="0"/>
                <a:cs typeface="Arial" pitchFamily="34" charset="0"/>
              </a:rPr>
              <a:t>Bureau </a:t>
            </a:r>
            <a:r>
              <a:rPr lang="fr-CA" sz="2000" b="1" dirty="0">
                <a:latin typeface="Arial" pitchFamily="34" charset="0"/>
                <a:cs typeface="Arial" pitchFamily="34" charset="0"/>
              </a:rPr>
              <a:t>: (514) 284-5700</a:t>
            </a:r>
          </a:p>
          <a:p>
            <a:pPr algn="ctr"/>
            <a:r>
              <a:rPr lang="fr-CA" sz="2000" b="1" dirty="0" smtClean="0">
                <a:latin typeface="Arial" pitchFamily="34" charset="0"/>
                <a:cs typeface="Arial" pitchFamily="34" charset="0"/>
              </a:rPr>
              <a:t>Fax </a:t>
            </a:r>
            <a:r>
              <a:rPr lang="fr-CA" sz="2000" b="1" dirty="0">
                <a:latin typeface="Arial" pitchFamily="34" charset="0"/>
                <a:cs typeface="Arial" pitchFamily="34" charset="0"/>
              </a:rPr>
              <a:t>: (514) 284-5672</a:t>
            </a:r>
          </a:p>
          <a:p>
            <a:pPr algn="ctr"/>
            <a:r>
              <a:rPr lang="fr-CA" sz="2000" b="1" dirty="0" smtClean="0">
                <a:latin typeface="Arial" pitchFamily="34" charset="0"/>
                <a:cs typeface="Arial" pitchFamily="34" charset="0"/>
              </a:rPr>
              <a:t>Courriel : info@ols-ca.com</a:t>
            </a:r>
            <a:br>
              <a:rPr lang="fr-CA" sz="2000" b="1" dirty="0" smtClean="0">
                <a:latin typeface="Arial" pitchFamily="34" charset="0"/>
                <a:cs typeface="Arial" pitchFamily="34" charset="0"/>
              </a:rPr>
            </a:br>
            <a:r>
              <a:rPr lang="fr-CA" sz="2000" b="1" dirty="0" smtClean="0">
                <a:latin typeface="Arial" pitchFamily="34" charset="0"/>
                <a:cs typeface="Arial" pitchFamily="34" charset="0"/>
              </a:rPr>
              <a:t>Site : </a:t>
            </a:r>
            <a:r>
              <a:rPr lang="fr-CA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WWW.OLS-CA.COM</a:t>
            </a:r>
            <a:endParaRPr lang="fr-CA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29181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54</Words>
  <Application>Microsoft Office PowerPoint</Application>
  <PresentationFormat>Affichage à l'écran (4:3)</PresentationFormat>
  <Paragraphs>38</Paragraphs>
  <Slides>3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Soukeyna</dc:creator>
  <cp:lastModifiedBy>Soukeyna</cp:lastModifiedBy>
  <cp:revision>9</cp:revision>
  <dcterms:created xsi:type="dcterms:W3CDTF">2013-07-18T18:30:53Z</dcterms:created>
  <dcterms:modified xsi:type="dcterms:W3CDTF">2013-07-18T20:04:13Z</dcterms:modified>
</cp:coreProperties>
</file>