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5E6D-53AA-46A5-8267-1052B9BB93BE}" type="datetimeFigureOut">
              <a:rPr lang="fr-CA" smtClean="0"/>
              <a:t>2013-07-28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4939-1CAA-4253-B200-B50682DA2F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320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5E6D-53AA-46A5-8267-1052B9BB93BE}" type="datetimeFigureOut">
              <a:rPr lang="fr-CA" smtClean="0"/>
              <a:t>2013-07-28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4939-1CAA-4253-B200-B50682DA2F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763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5E6D-53AA-46A5-8267-1052B9BB93BE}" type="datetimeFigureOut">
              <a:rPr lang="fr-CA" smtClean="0"/>
              <a:t>2013-07-28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4939-1CAA-4253-B200-B50682DA2F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105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5E6D-53AA-46A5-8267-1052B9BB93BE}" type="datetimeFigureOut">
              <a:rPr lang="fr-CA" smtClean="0"/>
              <a:t>2013-07-28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4939-1CAA-4253-B200-B50682DA2F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512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5E6D-53AA-46A5-8267-1052B9BB93BE}" type="datetimeFigureOut">
              <a:rPr lang="fr-CA" smtClean="0"/>
              <a:t>2013-07-28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4939-1CAA-4253-B200-B50682DA2F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752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5E6D-53AA-46A5-8267-1052B9BB93BE}" type="datetimeFigureOut">
              <a:rPr lang="fr-CA" smtClean="0"/>
              <a:t>2013-07-28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4939-1CAA-4253-B200-B50682DA2F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174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5E6D-53AA-46A5-8267-1052B9BB93BE}" type="datetimeFigureOut">
              <a:rPr lang="fr-CA" smtClean="0"/>
              <a:t>2013-07-28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4939-1CAA-4253-B200-B50682DA2F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502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5E6D-53AA-46A5-8267-1052B9BB93BE}" type="datetimeFigureOut">
              <a:rPr lang="fr-CA" smtClean="0"/>
              <a:t>2013-07-28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4939-1CAA-4253-B200-B50682DA2F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578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5E6D-53AA-46A5-8267-1052B9BB93BE}" type="datetimeFigureOut">
              <a:rPr lang="fr-CA" smtClean="0"/>
              <a:t>2013-07-28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4939-1CAA-4253-B200-B50682DA2F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863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5E6D-53AA-46A5-8267-1052B9BB93BE}" type="datetimeFigureOut">
              <a:rPr lang="fr-CA" smtClean="0"/>
              <a:t>2013-07-28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4939-1CAA-4253-B200-B50682DA2F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671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5E6D-53AA-46A5-8267-1052B9BB93BE}" type="datetimeFigureOut">
              <a:rPr lang="fr-CA" smtClean="0"/>
              <a:t>2013-07-28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4939-1CAA-4253-B200-B50682DA2F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89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F5E6D-53AA-46A5-8267-1052B9BB93BE}" type="datetimeFigureOut">
              <a:rPr lang="fr-CA" smtClean="0"/>
              <a:t>2013-07-28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B4939-1CAA-4253-B200-B50682DA2F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790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Soukeyna\Desktop\Cyberlego\Livrables\Présentations vidéos\Pub Opale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9" y="116632"/>
            <a:ext cx="182880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oukeyna\Desktop\Cyberlego\Livrables\Présentations vidéos\Pub Opale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27" y="116632"/>
            <a:ext cx="182880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oukeyna\Desktop\Cyberlego\Livrables\Présentations vidéos\Pub Opale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27" y="102564"/>
            <a:ext cx="1828800" cy="242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oukeyna\Desktop\Cyberlego\Livrables\Présentations vidéos\Pub Opale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90" y="119457"/>
            <a:ext cx="1828800" cy="24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ukeyna\Desktop\Cyberlego\Livrables\Présentations vidéos\Pub Opale\5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" y="4437111"/>
            <a:ext cx="1793907" cy="23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oukeyna\Desktop\Cyberlego\Livrables\Présentations vidéos\Pub Opale\4.jp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3">
            <a:off x="1812772" y="4442396"/>
            <a:ext cx="1828800" cy="23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ukeyna\Desktop\Cyberlego\Livrables\Présentations vidéos\Pub Opale\3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72" y="4442396"/>
            <a:ext cx="1828800" cy="23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ukeyna\Desktop\Cyberlego\Livrables\Présentations vidéos\Pub Opale\2.jp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27" y="4437112"/>
            <a:ext cx="1828800" cy="23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ukeyna\Desktop\Cyberlego\Livrables\Présentations vidéos\Pub Opale\1.jpg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27" y="4437112"/>
            <a:ext cx="1828800" cy="23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Soukeyna\Desktop\Cyberlego\Livrables\Présentations vidéos\Pub Opale\10.jpg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90" y="171088"/>
            <a:ext cx="1828800" cy="23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oukeyna\Desktop\Cyberlego\Livrables\Présentations vidéos\Pub Opale\bannier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" y="2636912"/>
            <a:ext cx="9296401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8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ukeyna\Desktop\Cyberlego\Livrables\Présentations vidéos\Pub Opale\banni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" y="2636912"/>
            <a:ext cx="9296401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ukeyna\Desktop\Cyberlego\Livrables\Présentations vidéos\Pub Opale\content_pic2_n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1"/>
          <a:stretch/>
        </p:blipFill>
        <p:spPr bwMode="auto">
          <a:xfrm>
            <a:off x="146496" y="2794000"/>
            <a:ext cx="289625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ukeyna\Desktop\Cyberlego\Livrables\Présentations vidéos\Pub Opale\content_pic2_n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4" r="34258"/>
          <a:stretch/>
        </p:blipFill>
        <p:spPr bwMode="auto">
          <a:xfrm>
            <a:off x="3310758" y="2821384"/>
            <a:ext cx="2680139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ukeyna\Desktop\Cyberlego\Livrables\Présentations vidéos\Pub Opale\content_pic2_n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6"/>
          <a:stretch/>
        </p:blipFill>
        <p:spPr bwMode="auto">
          <a:xfrm>
            <a:off x="6258910" y="2794000"/>
            <a:ext cx="2777586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oukeyna\Desktop\Cyberlego\Livrables\Présentations vidéos\Pub Opale\content_pic2_nb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1"/>
          <a:stretch/>
        </p:blipFill>
        <p:spPr bwMode="auto">
          <a:xfrm>
            <a:off x="146496" y="2794000"/>
            <a:ext cx="289625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oukeyna\Desktop\Cyberlego\Livrables\Présentations vidéos\Pub Opale\content_pic2_nb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4" r="34258"/>
          <a:stretch/>
        </p:blipFill>
        <p:spPr bwMode="auto">
          <a:xfrm>
            <a:off x="3310758" y="2821384"/>
            <a:ext cx="2680139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Soukeyna\Desktop\Cyberlego\Livrables\Présentations vidéos\Pub Opale\content_pic2_nb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6"/>
          <a:stretch/>
        </p:blipFill>
        <p:spPr bwMode="auto">
          <a:xfrm>
            <a:off x="6258910" y="2794000"/>
            <a:ext cx="2777586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-36512" y="220729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Gulim" pitchFamily="34" charset="-127"/>
              </a:rPr>
              <a:t>Mode</a:t>
            </a:r>
            <a:endParaRPr lang="fr-CA" sz="28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  <a:ea typeface="Gulim" pitchFamily="34" charset="-127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59632" y="2207294"/>
            <a:ext cx="190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Gulim" pitchFamily="34" charset="-127"/>
                <a:cs typeface="Aharoni" pitchFamily="2" charset="-79"/>
              </a:rPr>
              <a:t>BEAUTÉ</a:t>
            </a:r>
            <a:endParaRPr lang="fr-CA" sz="2800" b="1" cap="all" dirty="0">
              <a:ln w="9000" cmpd="sng">
                <a:noFill/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  <a:ea typeface="Gulim" pitchFamily="34" charset="-127"/>
              <a:cs typeface="Aharoni" pitchFamily="2" charset="-79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18785" y="220486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Gulim" pitchFamily="34" charset="-127"/>
                <a:cs typeface="Aharoni" pitchFamily="2" charset="-79"/>
              </a:rPr>
              <a:t>CULTURE</a:t>
            </a:r>
            <a:endParaRPr lang="fr-CA" sz="2800" b="1" cap="all" dirty="0">
              <a:ln w="9000" cmpd="sng">
                <a:noFill/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  <a:ea typeface="Gulim" pitchFamily="34" charset="-127"/>
              <a:cs typeface="Aharoni" pitchFamily="2" charset="-79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52020" y="2204864"/>
            <a:ext cx="23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rgbClr val="99330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Gulim" pitchFamily="34" charset="-127"/>
                <a:cs typeface="Aharoni" pitchFamily="2" charset="-79"/>
              </a:rPr>
              <a:t>économie</a:t>
            </a:r>
            <a:endParaRPr lang="fr-CA" sz="2800" b="1" cap="all" dirty="0">
              <a:ln w="9000" cmpd="sng">
                <a:noFill/>
                <a:prstDash val="solid"/>
              </a:ln>
              <a:solidFill>
                <a:srgbClr val="993300"/>
              </a:soli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  <a:ea typeface="Gulim" pitchFamily="34" charset="-127"/>
              <a:cs typeface="Aharoni" pitchFamily="2" charset="-79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876256" y="220486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Gulim" pitchFamily="34" charset="-127"/>
                <a:cs typeface="Aharoni" pitchFamily="2" charset="-79"/>
              </a:rPr>
              <a:t>ÉDUCATION</a:t>
            </a:r>
            <a:endParaRPr lang="fr-CA" sz="2800" b="1" cap="all" dirty="0">
              <a:ln w="9000" cmpd="sng">
                <a:noFill/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  <a:ea typeface="Gulim" pitchFamily="34" charset="-127"/>
              <a:cs typeface="Aharoni" pitchFamily="2" charset="-79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23528" y="2772169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Gulim" pitchFamily="34" charset="-127"/>
                <a:cs typeface="Aharoni" pitchFamily="2" charset="-79"/>
              </a:rPr>
              <a:t>SOCIÉTÉ</a:t>
            </a:r>
            <a:endParaRPr lang="fr-CA" sz="2800" b="1" cap="all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  <a:ea typeface="Gulim" pitchFamily="34" charset="-127"/>
              <a:cs typeface="Aharoni" pitchFamily="2" charset="-79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313795" y="2772169"/>
            <a:ext cx="29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Gulim" pitchFamily="34" charset="-127"/>
                <a:cs typeface="Aharoni" pitchFamily="2" charset="-79"/>
              </a:rPr>
              <a:t>LITTÉRATURE</a:t>
            </a:r>
            <a:endParaRPr lang="fr-CA" sz="2800" b="1" cap="all" dirty="0">
              <a:ln w="9000" cmpd="sng">
                <a:noFill/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  <a:ea typeface="Gulim" pitchFamily="34" charset="-127"/>
              <a:cs typeface="Aharoni" pitchFamily="2" charset="-79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148064" y="2772169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Gulim" pitchFamily="34" charset="-127"/>
                <a:cs typeface="Aharoni" pitchFamily="2" charset="-79"/>
              </a:rPr>
              <a:t>SANTÉ</a:t>
            </a:r>
            <a:endParaRPr lang="fr-CA" sz="2800" b="1" cap="all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  <a:ea typeface="Gulim" pitchFamily="34" charset="-127"/>
              <a:cs typeface="Aharoni" pitchFamily="2" charset="-79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60232" y="2772169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Gulim" pitchFamily="34" charset="-127"/>
                <a:cs typeface="Aharoni" pitchFamily="2" charset="-79"/>
              </a:rPr>
              <a:t>TOURISME</a:t>
            </a:r>
            <a:endParaRPr lang="fr-CA" sz="2800" b="1" cap="all" dirty="0">
              <a:ln w="9000" cmpd="sng">
                <a:noFill/>
                <a:prstDash val="solid"/>
              </a:ln>
              <a:solidFill>
                <a:srgbClr val="FF3399"/>
              </a:soli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  <a:ea typeface="Gulim" pitchFamily="34" charset="-127"/>
              <a:cs typeface="Aharoni" pitchFamily="2" charset="-79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39552" y="3270699"/>
            <a:ext cx="807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Gulim" pitchFamily="34" charset="-127"/>
                <a:cs typeface="Aharoni" pitchFamily="2" charset="-79"/>
              </a:rPr>
              <a:t>IMMIGRATION </a:t>
            </a:r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Gulim" pitchFamily="34" charset="-127"/>
                <a:cs typeface="Aharoni" pitchFamily="2" charset="-79"/>
              </a:rPr>
              <a:t>ET</a:t>
            </a:r>
            <a:r>
              <a:rPr lang="fr-CA" sz="2800" b="1" cap="all" dirty="0">
                <a:ln w="9000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Gulim" pitchFamily="34" charset="-127"/>
                <a:cs typeface="Aharoni" pitchFamily="2" charset="-79"/>
              </a:rPr>
              <a:t> </a:t>
            </a:r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Gulim" pitchFamily="34" charset="-127"/>
                <a:cs typeface="Aharoni" pitchFamily="2" charset="-79"/>
              </a:rPr>
              <a:t> INTÉGRATION</a:t>
            </a:r>
            <a:endParaRPr lang="fr-CA" sz="2800" b="1" cap="all" dirty="0">
              <a:ln w="9000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  <a:ea typeface="Gulim" pitchFamily="34" charset="-127"/>
              <a:cs typeface="Aharoni" pitchFamily="2" charset="-79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976" y="45811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spc="300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  <a:ea typeface="Gulim" pitchFamily="34" charset="-127"/>
                <a:cs typeface="Aharoni" pitchFamily="2" charset="-79"/>
              </a:rPr>
              <a:t> Le monde n’est pas monochrome, </a:t>
            </a:r>
          </a:p>
          <a:p>
            <a:pPr algn="ctr"/>
            <a:r>
              <a:rPr lang="fr-CA" sz="2400" b="1" spc="300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  <a:ea typeface="Gulim" pitchFamily="34" charset="-127"/>
                <a:cs typeface="Aharoni" pitchFamily="2" charset="-79"/>
              </a:rPr>
              <a:t>pourquoi les médias devraient-ils l’être ?</a:t>
            </a:r>
            <a:endParaRPr lang="fr-CA" sz="2400" b="1" spc="300" dirty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  <a:ea typeface="Gulim" pitchFamily="34" charset="-127"/>
              <a:cs typeface="Aharoni" pitchFamily="2" charset="-79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707904" y="5010311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</a:rPr>
              <a:t>www.opale-magazine.com</a:t>
            </a:r>
            <a:endParaRPr lang="fr-CA" sz="2800" b="1" cap="all" dirty="0">
              <a:ln w="9000" cmpd="sng">
                <a:noFill/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707904" y="2773816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Helvetica" pitchFamily="34" charset="0"/>
              </a:rPr>
              <a:t>CANADA : 4,95$</a:t>
            </a:r>
          </a:p>
          <a:p>
            <a:r>
              <a:rPr lang="fr-CA" sz="2000" b="1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Helvetica" pitchFamily="34" charset="0"/>
              </a:rPr>
              <a:t>USA : 3,90$</a:t>
            </a:r>
            <a:br>
              <a:rPr lang="fr-CA" sz="2000" b="1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Helvetica" pitchFamily="34" charset="0"/>
              </a:rPr>
            </a:br>
            <a:r>
              <a:rPr lang="fr-CA" sz="2000" b="1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Helvetica" pitchFamily="34" charset="0"/>
              </a:rPr>
              <a:t>AFRIQUE : 2000FCFA</a:t>
            </a:r>
          </a:p>
          <a:p>
            <a:r>
              <a:rPr lang="fr-CA" sz="2000" b="1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Helvetica" pitchFamily="34" charset="0"/>
              </a:rPr>
              <a:t>EUROPE : 3€</a:t>
            </a:r>
          </a:p>
          <a:p>
            <a:r>
              <a:rPr lang="fr-CA" sz="2000" b="1" dirty="0" smtClean="0">
                <a:ln w="9000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Helvetica" pitchFamily="34" charset="0"/>
              </a:rPr>
              <a:t>SUISSE : 4,95CHF</a:t>
            </a:r>
            <a:endParaRPr lang="fr-CA" sz="2000" b="1" dirty="0">
              <a:ln w="9000" cmpd="sng">
                <a:noFill/>
                <a:prstDash val="solid"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  <p:pic>
        <p:nvPicPr>
          <p:cNvPr id="35" name="Picture 6" descr="C:\Users\Soukeyna\Desktop\Cyberlego\Livrables\Présentations vidéos\Pub Opale\opalemagazine25juillet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2" y="2204863"/>
            <a:ext cx="3443479" cy="45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2.5E-6 -0.3518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33" grpId="0"/>
      <p:bldP spid="3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34</Words>
  <Application>Microsoft Office PowerPoint</Application>
  <PresentationFormat>Affichage à l'écran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Soukeyna</dc:creator>
  <cp:lastModifiedBy>Soukeyna</cp:lastModifiedBy>
  <cp:revision>12</cp:revision>
  <dcterms:created xsi:type="dcterms:W3CDTF">2013-07-29T01:20:49Z</dcterms:created>
  <dcterms:modified xsi:type="dcterms:W3CDTF">2013-07-29T03:29:01Z</dcterms:modified>
</cp:coreProperties>
</file>