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2" r:id="rId3"/>
    <p:sldId id="261" r:id="rId4"/>
    <p:sldId id="263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92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00950-0C0B-46AE-9CB5-1BE380F52C20}" type="datetimeFigureOut">
              <a:rPr lang="fr-CA" smtClean="0"/>
              <a:t>2013-07-13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D681-5D95-42D2-A69D-D0FDB4BFF2B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37153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00950-0C0B-46AE-9CB5-1BE380F52C20}" type="datetimeFigureOut">
              <a:rPr lang="fr-CA" smtClean="0"/>
              <a:t>2013-07-13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D681-5D95-42D2-A69D-D0FDB4BFF2B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53144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00950-0C0B-46AE-9CB5-1BE380F52C20}" type="datetimeFigureOut">
              <a:rPr lang="fr-CA" smtClean="0"/>
              <a:t>2013-07-13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D681-5D95-42D2-A69D-D0FDB4BFF2B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75659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00950-0C0B-46AE-9CB5-1BE380F52C20}" type="datetimeFigureOut">
              <a:rPr lang="fr-CA" smtClean="0"/>
              <a:t>2013-07-13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D681-5D95-42D2-A69D-D0FDB4BFF2B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56382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00950-0C0B-46AE-9CB5-1BE380F52C20}" type="datetimeFigureOut">
              <a:rPr lang="fr-CA" smtClean="0"/>
              <a:t>2013-07-13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D681-5D95-42D2-A69D-D0FDB4BFF2B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5629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00950-0C0B-46AE-9CB5-1BE380F52C20}" type="datetimeFigureOut">
              <a:rPr lang="fr-CA" smtClean="0"/>
              <a:t>2013-07-13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D681-5D95-42D2-A69D-D0FDB4BFF2B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11044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00950-0C0B-46AE-9CB5-1BE380F52C20}" type="datetimeFigureOut">
              <a:rPr lang="fr-CA" smtClean="0"/>
              <a:t>2013-07-13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D681-5D95-42D2-A69D-D0FDB4BFF2B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07919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00950-0C0B-46AE-9CB5-1BE380F52C20}" type="datetimeFigureOut">
              <a:rPr lang="fr-CA" smtClean="0"/>
              <a:t>2013-07-13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D681-5D95-42D2-A69D-D0FDB4BFF2B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85404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00950-0C0B-46AE-9CB5-1BE380F52C20}" type="datetimeFigureOut">
              <a:rPr lang="fr-CA" smtClean="0"/>
              <a:t>2013-07-13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D681-5D95-42D2-A69D-D0FDB4BFF2B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5275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00950-0C0B-46AE-9CB5-1BE380F52C20}" type="datetimeFigureOut">
              <a:rPr lang="fr-CA" smtClean="0"/>
              <a:t>2013-07-13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D681-5D95-42D2-A69D-D0FDB4BFF2B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08123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00950-0C0B-46AE-9CB5-1BE380F52C20}" type="datetimeFigureOut">
              <a:rPr lang="fr-CA" smtClean="0"/>
              <a:t>2013-07-13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D681-5D95-42D2-A69D-D0FDB4BFF2B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29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00950-0C0B-46AE-9CB5-1BE380F52C20}" type="datetimeFigureOut">
              <a:rPr lang="fr-CA" smtClean="0"/>
              <a:t>2013-07-13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AD681-5D95-42D2-A69D-D0FDB4BFF2BE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0501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10" Type="http://schemas.openxmlformats.org/officeDocument/2006/relationships/image" Target="../media/image10.jp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00" y="0"/>
            <a:ext cx="10972800" cy="6858000"/>
          </a:xfrm>
          <a:prstGeom prst="rect">
            <a:avLst/>
          </a:prstGeom>
          <a:effectLst/>
        </p:spPr>
      </p:pic>
      <p:sp>
        <p:nvSpPr>
          <p:cNvPr id="9" name="ZoneTexte 8"/>
          <p:cNvSpPr txBox="1"/>
          <p:nvPr/>
        </p:nvSpPr>
        <p:spPr>
          <a:xfrm>
            <a:off x="125760" y="4149080"/>
            <a:ext cx="8892480" cy="2045099"/>
          </a:xfrm>
          <a:prstGeom prst="rect">
            <a:avLst/>
          </a:prstGeom>
          <a:noFill/>
        </p:spPr>
        <p:txBody>
          <a:bodyPr wrap="square" rtlCol="0">
            <a:prstTxWarp prst="textCurveDown">
              <a:avLst>
                <a:gd name="adj" fmla="val 32734"/>
              </a:avLst>
            </a:prstTxWarp>
            <a:spAutoFit/>
          </a:bodyPr>
          <a:lstStyle/>
          <a:p>
            <a:pPr algn="ctr"/>
            <a:r>
              <a:rPr lang="fr-CA" sz="2400" b="1" dirty="0">
                <a:ln w="9000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Imprint MT Shadow" pitchFamily="82" charset="0"/>
              </a:rPr>
              <a:t>Le Phare du </a:t>
            </a:r>
            <a:r>
              <a:rPr lang="fr-CA" sz="2400" b="1" dirty="0" smtClean="0">
                <a:ln w="9000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Imprint MT Shadow" pitchFamily="82" charset="0"/>
              </a:rPr>
              <a:t>Nord</a:t>
            </a:r>
          </a:p>
          <a:p>
            <a:pPr algn="ctr"/>
            <a:r>
              <a:rPr lang="fr-CA" sz="2400" b="1" dirty="0" smtClean="0">
                <a:ln w="9000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Imprint MT Shadow" pitchFamily="82" charset="0"/>
              </a:rPr>
              <a:t>vous invite à une délicieuse expérience culinaire</a:t>
            </a:r>
          </a:p>
          <a:p>
            <a:pPr algn="ctr"/>
            <a:r>
              <a:rPr lang="fr-CA" sz="2400" b="1" dirty="0" smtClean="0">
                <a:ln w="9000" cmpd="sng">
                  <a:noFill/>
                  <a:prstDash val="solid"/>
                </a:ln>
                <a:solidFill>
                  <a:schemeClr val="bg1"/>
                </a:solidFill>
                <a:effectLst/>
                <a:latin typeface="Imprint MT Shadow" pitchFamily="82" charset="0"/>
              </a:rPr>
              <a:t>dans un univers paisible.</a:t>
            </a:r>
            <a:endParaRPr lang="fr-CA" sz="2400" b="1" dirty="0">
              <a:ln w="9000" cmpd="sng">
                <a:noFill/>
                <a:prstDash val="solid"/>
              </a:ln>
              <a:solidFill>
                <a:schemeClr val="bg1"/>
              </a:solidFill>
              <a:effectLst/>
              <a:latin typeface="Imprint MT Shadow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364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00" y="0"/>
            <a:ext cx="10972800" cy="6858000"/>
          </a:xfrm>
          <a:prstGeom prst="rect">
            <a:avLst/>
          </a:prstGeom>
          <a:effectLst/>
        </p:spPr>
      </p:pic>
      <p:sp>
        <p:nvSpPr>
          <p:cNvPr id="9" name="ZoneTexte 8"/>
          <p:cNvSpPr txBox="1"/>
          <p:nvPr/>
        </p:nvSpPr>
        <p:spPr>
          <a:xfrm>
            <a:off x="125760" y="4149080"/>
            <a:ext cx="8892480" cy="2045099"/>
          </a:xfrm>
          <a:prstGeom prst="rect">
            <a:avLst/>
          </a:prstGeom>
          <a:noFill/>
        </p:spPr>
        <p:txBody>
          <a:bodyPr wrap="square" rtlCol="0">
            <a:prstTxWarp prst="textCurveDown">
              <a:avLst>
                <a:gd name="adj" fmla="val 32734"/>
              </a:avLst>
            </a:prstTxWarp>
            <a:spAutoFit/>
          </a:bodyPr>
          <a:lstStyle/>
          <a:p>
            <a:pPr algn="ctr"/>
            <a:r>
              <a:rPr lang="fr-CA" sz="2400" b="1" dirty="0" smtClean="0">
                <a:solidFill>
                  <a:schemeClr val="bg1"/>
                </a:solidFill>
                <a:latin typeface="Imprint MT Shadow" pitchFamily="82" charset="0"/>
              </a:rPr>
              <a:t>De succulents fruits de mer </a:t>
            </a:r>
          </a:p>
          <a:p>
            <a:pPr algn="ctr"/>
            <a:r>
              <a:rPr lang="fr-CA" sz="2400" b="1" dirty="0" smtClean="0">
                <a:solidFill>
                  <a:schemeClr val="bg1"/>
                </a:solidFill>
                <a:latin typeface="Imprint MT Shadow" pitchFamily="82" charset="0"/>
              </a:rPr>
              <a:t>et une variété de poissons frais grillés sur charbon de bois </a:t>
            </a:r>
          </a:p>
          <a:p>
            <a:pPr algn="ctr"/>
            <a:r>
              <a:rPr lang="fr-CA" sz="2400" b="1" dirty="0" smtClean="0">
                <a:solidFill>
                  <a:schemeClr val="bg1"/>
                </a:solidFill>
                <a:latin typeface="Imprint MT Shadow" pitchFamily="82" charset="0"/>
              </a:rPr>
              <a:t>à déguster </a:t>
            </a:r>
            <a:r>
              <a:rPr lang="fr-CA" sz="2400" b="1" smtClean="0">
                <a:solidFill>
                  <a:schemeClr val="bg1"/>
                </a:solidFill>
                <a:latin typeface="Imprint MT Shadow" pitchFamily="82" charset="0"/>
              </a:rPr>
              <a:t>en couple, </a:t>
            </a:r>
            <a:r>
              <a:rPr lang="fr-CA" sz="2400" b="1" dirty="0" smtClean="0">
                <a:solidFill>
                  <a:schemeClr val="bg1"/>
                </a:solidFill>
                <a:latin typeface="Imprint MT Shadow" pitchFamily="82" charset="0"/>
              </a:rPr>
              <a:t>en famille ou entre amis.</a:t>
            </a:r>
            <a:endParaRPr lang="fr-CA" sz="2400" b="1" cap="all" dirty="0">
              <a:ln w="9000" cmpd="sng">
                <a:noFill/>
                <a:prstDash val="solid"/>
              </a:ln>
              <a:solidFill>
                <a:schemeClr val="bg1"/>
              </a:solidFill>
              <a:effectLst/>
              <a:latin typeface="Imprint MT Shadow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07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2"/>
          <a:stretch/>
        </p:blipFill>
        <p:spPr>
          <a:xfrm>
            <a:off x="3419872" y="2060848"/>
            <a:ext cx="2232409" cy="248840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oneTexte 1"/>
          <p:cNvSpPr txBox="1"/>
          <p:nvPr/>
        </p:nvSpPr>
        <p:spPr>
          <a:xfrm>
            <a:off x="3171890" y="476672"/>
            <a:ext cx="27283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b="1" cap="all" dirty="0" smtClean="0">
                <a:ln w="9000" cmpd="sng">
                  <a:noFill/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Imprint MT Shadow" pitchFamily="82" charset="0"/>
              </a:rPr>
              <a:t>Table d’hôte</a:t>
            </a:r>
            <a:endParaRPr lang="fr-CA" sz="2800" b="1" cap="all" dirty="0">
              <a:ln w="9000" cmpd="sng">
                <a:noFill/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  <a:latin typeface="Imprint MT Shadow" pitchFamily="82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289529" y="2927295"/>
            <a:ext cx="27283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b="1" cap="all" dirty="0" smtClean="0">
                <a:ln w="9000" cmpd="sng">
                  <a:noFill/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Imprint MT Shadow" pitchFamily="82" charset="0"/>
              </a:rPr>
              <a:t>MIDI</a:t>
            </a:r>
          </a:p>
          <a:p>
            <a:pPr algn="ctr"/>
            <a:r>
              <a:rPr lang="fr-CA" sz="2800" b="1" cap="all" dirty="0" smtClean="0">
                <a:ln w="9000" cmpd="sng">
                  <a:noFill/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Imprint MT Shadow" pitchFamily="82" charset="0"/>
              </a:rPr>
              <a:t>EXPRESS</a:t>
            </a:r>
            <a:endParaRPr lang="fr-CA" sz="2800" b="1" cap="all" dirty="0">
              <a:ln w="9000" cmpd="sng">
                <a:noFill/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  <a:latin typeface="Imprint MT Shadow" pitchFamily="82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07504" y="2927294"/>
            <a:ext cx="27283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b="1" cap="all" dirty="0" smtClean="0">
                <a:ln w="9000" cmpd="sng">
                  <a:noFill/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Imprint MT Shadow" pitchFamily="82" charset="0"/>
              </a:rPr>
              <a:t>SERVICE</a:t>
            </a:r>
          </a:p>
          <a:p>
            <a:pPr algn="ctr"/>
            <a:r>
              <a:rPr lang="fr-CA" sz="2800" b="1" cap="all" dirty="0" smtClean="0">
                <a:ln w="9000" cmpd="sng">
                  <a:noFill/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Imprint MT Shadow" pitchFamily="82" charset="0"/>
              </a:rPr>
              <a:t>TRAITEUR</a:t>
            </a:r>
            <a:endParaRPr lang="fr-CA" sz="2800" b="1" cap="all" dirty="0">
              <a:ln w="9000" cmpd="sng">
                <a:noFill/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  <a:latin typeface="Imprint MT Shadow" pitchFamily="82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171890" y="5490914"/>
            <a:ext cx="27283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b="1" cap="all" dirty="0" smtClean="0">
                <a:ln w="9000" cmpd="sng">
                  <a:noFill/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Imprint MT Shadow" pitchFamily="82" charset="0"/>
              </a:rPr>
              <a:t>MENU</a:t>
            </a:r>
          </a:p>
          <a:p>
            <a:pPr algn="ctr"/>
            <a:r>
              <a:rPr lang="fr-CA" sz="2800" b="1" cap="all" dirty="0" smtClean="0">
                <a:ln w="9000" cmpd="sng">
                  <a:noFill/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Imprint MT Shadow" pitchFamily="82" charset="0"/>
              </a:rPr>
              <a:t>COMPLET</a:t>
            </a:r>
            <a:endParaRPr lang="fr-CA" sz="2800" b="1" cap="all" dirty="0">
              <a:ln w="9000" cmpd="sng">
                <a:noFill/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  <a:latin typeface="Imprint MT Shadow" pitchFamily="82" charset="0"/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90896" y="4781388"/>
            <a:ext cx="3045600" cy="2031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90896" y="61772"/>
            <a:ext cx="3045600" cy="2031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4" y="4781389"/>
            <a:ext cx="3045600" cy="2031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1" y="61774"/>
            <a:ext cx="3045600" cy="2031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526" y="61773"/>
            <a:ext cx="3045600" cy="2031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03496" y="2304254"/>
            <a:ext cx="3380400" cy="2255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4" y="2304256"/>
            <a:ext cx="3380400" cy="2255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254" y="4453035"/>
            <a:ext cx="3045600" cy="2360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5338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00" y="0"/>
            <a:ext cx="10972800" cy="6858000"/>
          </a:xfrm>
          <a:prstGeom prst="rect">
            <a:avLst/>
          </a:prstGeom>
          <a:effectLst/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2"/>
          <a:stretch/>
        </p:blipFill>
        <p:spPr>
          <a:xfrm>
            <a:off x="3419872" y="2060848"/>
            <a:ext cx="2232409" cy="248840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/>
          <p:cNvSpPr txBox="1"/>
          <p:nvPr/>
        </p:nvSpPr>
        <p:spPr>
          <a:xfrm>
            <a:off x="1259632" y="5301208"/>
            <a:ext cx="6624736" cy="523220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pPr algn="ctr"/>
            <a:r>
              <a:rPr lang="fr-CA" sz="2800" b="1" cap="all" dirty="0" smtClean="0">
                <a:solidFill>
                  <a:schemeClr val="accent5"/>
                </a:solidFill>
                <a:latin typeface="Imprint MT Shadow" pitchFamily="82" charset="0"/>
              </a:rPr>
              <a:t>Venez vous rendre visite !</a:t>
            </a:r>
            <a:endParaRPr lang="fr-CA" sz="2800" b="1" cap="all" dirty="0">
              <a:solidFill>
                <a:schemeClr val="accent5"/>
              </a:solidFill>
              <a:latin typeface="Imprint MT Shadow" pitchFamily="82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-79412" y="2620532"/>
            <a:ext cx="34992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b="1" dirty="0">
                <a:solidFill>
                  <a:schemeClr val="bg1"/>
                </a:solidFill>
                <a:latin typeface="Imprint MT Shadow" pitchFamily="82" charset="0"/>
              </a:rPr>
              <a:t>COORDONNÉES</a:t>
            </a:r>
            <a:r>
              <a:rPr lang="fr-CA" sz="2400" b="1" dirty="0">
                <a:solidFill>
                  <a:schemeClr val="bg1"/>
                </a:solidFill>
                <a:latin typeface="Imprint MT Shadow" pitchFamily="82" charset="0"/>
              </a:rPr>
              <a:t> </a:t>
            </a:r>
            <a:r>
              <a:rPr lang="fr-CA" sz="2400" b="1" dirty="0">
                <a:latin typeface="Imprint MT Shadow" pitchFamily="82" charset="0"/>
              </a:rPr>
              <a:t/>
            </a:r>
            <a:br>
              <a:rPr lang="fr-CA" sz="2400" b="1" dirty="0">
                <a:latin typeface="Imprint MT Shadow" pitchFamily="82" charset="0"/>
              </a:rPr>
            </a:br>
            <a:r>
              <a:rPr lang="fr-CA" sz="2400" dirty="0">
                <a:solidFill>
                  <a:schemeClr val="bg1"/>
                </a:solidFill>
                <a:latin typeface="Imprint MT Shadow" pitchFamily="82" charset="0"/>
              </a:rPr>
              <a:t>1639, Boul. de l'Avenir</a:t>
            </a:r>
            <a:br>
              <a:rPr lang="fr-CA" sz="2400" dirty="0">
                <a:solidFill>
                  <a:schemeClr val="bg1"/>
                </a:solidFill>
                <a:latin typeface="Imprint MT Shadow" pitchFamily="82" charset="0"/>
              </a:rPr>
            </a:br>
            <a:r>
              <a:rPr lang="fr-CA" sz="2400" dirty="0">
                <a:solidFill>
                  <a:schemeClr val="bg1"/>
                </a:solidFill>
                <a:latin typeface="Imprint MT Shadow" pitchFamily="82" charset="0"/>
              </a:rPr>
              <a:t>Laval, </a:t>
            </a:r>
            <a:r>
              <a:rPr lang="fr-CA" sz="2400" dirty="0" smtClean="0">
                <a:solidFill>
                  <a:schemeClr val="bg1"/>
                </a:solidFill>
                <a:latin typeface="Imprint MT Shadow" pitchFamily="82" charset="0"/>
              </a:rPr>
              <a:t>QC</a:t>
            </a:r>
            <a:br>
              <a:rPr lang="fr-CA" sz="2400" dirty="0" smtClean="0">
                <a:solidFill>
                  <a:schemeClr val="bg1"/>
                </a:solidFill>
                <a:latin typeface="Imprint MT Shadow" pitchFamily="82" charset="0"/>
              </a:rPr>
            </a:br>
            <a:r>
              <a:rPr lang="fr-CA" sz="2400" dirty="0">
                <a:solidFill>
                  <a:schemeClr val="bg1"/>
                </a:solidFill>
                <a:latin typeface="Imprint MT Shadow" pitchFamily="82" charset="0"/>
              </a:rPr>
              <a:t>(450) </a:t>
            </a:r>
            <a:r>
              <a:rPr lang="fr-CA" sz="2400" dirty="0" smtClean="0">
                <a:solidFill>
                  <a:schemeClr val="bg1"/>
                </a:solidFill>
                <a:latin typeface="Imprint MT Shadow" pitchFamily="82" charset="0"/>
              </a:rPr>
              <a:t>669-3000</a:t>
            </a:r>
            <a:endParaRPr lang="fr-CA" sz="2400" dirty="0">
              <a:solidFill>
                <a:schemeClr val="bg1"/>
              </a:solidFill>
              <a:latin typeface="Imprint MT Shadow" pitchFamily="82" charset="0"/>
            </a:endParaRPr>
          </a:p>
          <a:p>
            <a:pPr algn="ctr"/>
            <a:r>
              <a:rPr lang="fr-CA" sz="2400" dirty="0" smtClean="0">
                <a:solidFill>
                  <a:schemeClr val="bg1"/>
                </a:solidFill>
                <a:latin typeface="Imprint MT Shadow" pitchFamily="82" charset="0"/>
              </a:rPr>
              <a:t>www.pharedunord.com</a:t>
            </a:r>
            <a:endParaRPr lang="fr-CA" sz="2400" dirty="0">
              <a:solidFill>
                <a:schemeClr val="bg1"/>
              </a:solidFill>
              <a:latin typeface="Imprint MT Shadow" pitchFamily="82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652120" y="2642136"/>
            <a:ext cx="36505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b="1" dirty="0" smtClean="0">
                <a:solidFill>
                  <a:schemeClr val="bg1"/>
                </a:solidFill>
                <a:latin typeface="Imprint MT Shadow" pitchFamily="82" charset="0"/>
              </a:rPr>
              <a:t>HEURES D'OUVERTURE </a:t>
            </a:r>
            <a:r>
              <a:rPr lang="fr-CA" sz="2400" b="1" dirty="0" smtClean="0">
                <a:latin typeface="Imprint MT Shadow" pitchFamily="82" charset="0"/>
              </a:rPr>
              <a:t> </a:t>
            </a:r>
            <a:br>
              <a:rPr lang="fr-CA" sz="2400" b="1" dirty="0" smtClean="0">
                <a:latin typeface="Imprint MT Shadow" pitchFamily="82" charset="0"/>
              </a:rPr>
            </a:br>
            <a:r>
              <a:rPr lang="fr-CA" sz="2400" dirty="0" smtClean="0">
                <a:latin typeface="Imprint MT Shadow" pitchFamily="82" charset="0"/>
              </a:rPr>
              <a:t> </a:t>
            </a:r>
            <a:r>
              <a:rPr lang="fr-CA" sz="2400" dirty="0" smtClean="0">
                <a:solidFill>
                  <a:schemeClr val="bg1"/>
                </a:solidFill>
                <a:latin typeface="Imprint MT Shadow" pitchFamily="82" charset="0"/>
              </a:rPr>
              <a:t>Mardi au jeudi : 11h-22h</a:t>
            </a:r>
            <a:br>
              <a:rPr lang="fr-CA" sz="2400" dirty="0" smtClean="0">
                <a:solidFill>
                  <a:schemeClr val="bg1"/>
                </a:solidFill>
                <a:latin typeface="Imprint MT Shadow" pitchFamily="82" charset="0"/>
              </a:rPr>
            </a:br>
            <a:r>
              <a:rPr lang="fr-CA" sz="2400" dirty="0" smtClean="0">
                <a:solidFill>
                  <a:schemeClr val="bg1"/>
                </a:solidFill>
                <a:latin typeface="Imprint MT Shadow" pitchFamily="82" charset="0"/>
              </a:rPr>
              <a:t>Vendredi : 11h-23h</a:t>
            </a:r>
            <a:br>
              <a:rPr lang="fr-CA" sz="2400" dirty="0" smtClean="0">
                <a:solidFill>
                  <a:schemeClr val="bg1"/>
                </a:solidFill>
                <a:latin typeface="Imprint MT Shadow" pitchFamily="82" charset="0"/>
              </a:rPr>
            </a:br>
            <a:r>
              <a:rPr lang="fr-CA" sz="2400" dirty="0" smtClean="0">
                <a:solidFill>
                  <a:schemeClr val="bg1"/>
                </a:solidFill>
                <a:latin typeface="Imprint MT Shadow" pitchFamily="82" charset="0"/>
              </a:rPr>
              <a:t>Samedi : 17h-23h</a:t>
            </a:r>
            <a:br>
              <a:rPr lang="fr-CA" sz="2400" dirty="0" smtClean="0">
                <a:solidFill>
                  <a:schemeClr val="bg1"/>
                </a:solidFill>
                <a:latin typeface="Imprint MT Shadow" pitchFamily="82" charset="0"/>
              </a:rPr>
            </a:br>
            <a:r>
              <a:rPr lang="fr-CA" sz="2400" dirty="0" smtClean="0">
                <a:solidFill>
                  <a:schemeClr val="bg1"/>
                </a:solidFill>
                <a:latin typeface="Imprint MT Shadow" pitchFamily="82" charset="0"/>
              </a:rPr>
              <a:t>Dimanche : 17h-22h</a:t>
            </a:r>
          </a:p>
        </p:txBody>
      </p:sp>
    </p:spTree>
    <p:extLst>
      <p:ext uri="{BB962C8B-B14F-4D97-AF65-F5344CB8AC3E}">
        <p14:creationId xmlns:p14="http://schemas.microsoft.com/office/powerpoint/2010/main" val="159920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/>
      <p:bldP spid="4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</TotalTime>
  <Words>44</Words>
  <Application>Microsoft Office PowerPoint</Application>
  <PresentationFormat>Affichage à l'écran (4:3)</PresentationFormat>
  <Paragraphs>17</Paragraphs>
  <Slides>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Soukeyna</dc:creator>
  <cp:lastModifiedBy>Soukeyna</cp:lastModifiedBy>
  <cp:revision>13</cp:revision>
  <dcterms:created xsi:type="dcterms:W3CDTF">2013-07-13T04:35:15Z</dcterms:created>
  <dcterms:modified xsi:type="dcterms:W3CDTF">2013-07-13T06:28:54Z</dcterms:modified>
</cp:coreProperties>
</file>