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4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33CBC-A2E1-47A0-A84D-60898C28E7F7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3766F-FCF6-41D6-86B6-13DC720913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883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766F-FCF6-41D6-86B6-13DC7209136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741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766F-FCF6-41D6-86B6-13DC72091361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917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766F-FCF6-41D6-86B6-13DC72091361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27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766F-FCF6-41D6-86B6-13DC7209136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069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766F-FCF6-41D6-86B6-13DC7209136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353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516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6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35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0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959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21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648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7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66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035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656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039A-C737-4B07-A45E-539144785BBB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448CE-CAAD-4D4F-BEA4-DD9BD57678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81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ukeyna\Desktop\Cyberlego\Livrables\Graphismes\Affiche phare du nord\Lighthouses_wallpapers_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40" y="1772816"/>
            <a:ext cx="579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</a:rPr>
              <a:t>PHARE DU NORD</a:t>
            </a:r>
            <a:endParaRPr lang="fr-CA" sz="4000" b="1" dirty="0">
              <a:solidFill>
                <a:schemeClr val="bg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952 0.00092 L 5E-6 1.7576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ukeyna\Desktop\Cyberlego\Livrables\Graphismes\Affiche phare du nord\Ocean_Floor_by_Zero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31" cy="68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ukeyna\Desktop\Cyberlego\Livrables\Présentations vidéos\Pub Phare du Nord\2\7978133585_5a738d6a3b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3867">
            <a:off x="2333653" y="2267767"/>
            <a:ext cx="2964195" cy="39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oukeyna\Desktop\Cyberlego\Livrables\Présentations vidéos\Pub Phare du Nord\2\7978133377_fcb952a162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44" y="1665811"/>
            <a:ext cx="2964195" cy="39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ukeyna\Desktop\Cyberlego\Livrables\Présentations vidéos\Pub Phare du Nord\2\7978135024_d45b63a8fb_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199">
            <a:off x="4251296" y="2301261"/>
            <a:ext cx="2964195" cy="39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2339752" y="1665811"/>
            <a:ext cx="4881838" cy="4588426"/>
            <a:chOff x="2333653" y="1628800"/>
            <a:chExt cx="4881838" cy="4588426"/>
          </a:xfrm>
        </p:grpSpPr>
        <p:pic>
          <p:nvPicPr>
            <p:cNvPr id="14" name="Picture 3" descr="C:\Users\Soukeyna\Desktop\Cyberlego\Livrables\Présentations vidéos\Pub Phare du Nord\2\7978133585_5a738d6a3b_z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13867">
              <a:off x="2333653" y="2230756"/>
              <a:ext cx="2964195" cy="395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Soukeyna\Desktop\Cyberlego\Livrables\Présentations vidéos\Pub Phare du Nord\2\7978133377_fcb952a162_z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944" y="1628800"/>
              <a:ext cx="2964195" cy="395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Soukeyna\Desktop\Cyberlego\Livrables\Présentations vidéos\Pub Phare du Nord\2\7978135024_d45b63a8fb_z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6199">
              <a:off x="4251296" y="2264250"/>
              <a:ext cx="2964195" cy="395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ZoneTexte 12"/>
          <p:cNvSpPr txBox="1"/>
          <p:nvPr/>
        </p:nvSpPr>
        <p:spPr>
          <a:xfrm>
            <a:off x="4965692" y="3102059"/>
            <a:ext cx="2016224" cy="83099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  <a:latin typeface="Trajan Pro" pitchFamily="18" charset="0"/>
              </a:rPr>
              <a:t>SERVICE TRAITEUR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79712" y="3021499"/>
            <a:ext cx="2005746" cy="83099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  <a:latin typeface="Trajan Pro" pitchFamily="18" charset="0"/>
              </a:rPr>
              <a:t>MENU À LA CARTE</a:t>
            </a:r>
          </a:p>
        </p:txBody>
      </p:sp>
      <p:pic>
        <p:nvPicPr>
          <p:cNvPr id="4105" name="Picture 9" descr="C:\Users\Soukeyna\Desktop\Cyberlego\Livrables\Présentations vidéos\Pub Phare du Nord\2\1RPgsLleG_N2lE5ulhWno0Vk8nbEfR3IBrE_ti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8538">
            <a:off x="2585005" y="2242460"/>
            <a:ext cx="3017402" cy="40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oukeyna\Desktop\Cyberlego\Livrables\Présentations vidéos\Pub Phare du Nord\2\7931690686_7ed3e556c9_z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927">
            <a:off x="3795203" y="2191060"/>
            <a:ext cx="3002392" cy="40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591658" y="2204864"/>
            <a:ext cx="4212590" cy="4074602"/>
            <a:chOff x="2737405" y="2343460"/>
            <a:chExt cx="4212590" cy="4074602"/>
          </a:xfrm>
        </p:grpSpPr>
        <p:pic>
          <p:nvPicPr>
            <p:cNvPr id="20" name="Picture 9" descr="C:\Users\Soukeyna\Desktop\Cyberlego\Livrables\Présentations vidéos\Pub Phare du Nord\2\1RPgsLleG_N2lE5ulhWno0Vk8nbEfR3IBrE_tiw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8538">
              <a:off x="2737405" y="2394860"/>
              <a:ext cx="3017402" cy="4023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Soukeyna\Desktop\Cyberlego\Livrables\Présentations vidéos\Pub Phare du Nord\2\7931690686_7ed3e556c9_z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1927">
              <a:off x="3947603" y="2343460"/>
              <a:ext cx="3002392" cy="4003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C:\Users\Soukeyna\Desktop\Cyberlego\Livrables\Présentations vidéos\Pub Phare du Nord\2\7978132600_568d59b5a4_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0524">
            <a:off x="2412216" y="1951585"/>
            <a:ext cx="3099037" cy="41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oukeyna\Desktop\Cyberlego\Livrables\Présentations vidéos\Pub Phare du Nord\2\7978132760_249b2be9a9_z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10" y="1602113"/>
            <a:ext cx="3091842" cy="41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ukeyna\Desktop\Cyberlego\Livrables\Présentations vidéos\Pub Phare du Nord\2\7978131065_a0d2e5ef70_z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389">
            <a:off x="3984131" y="2095398"/>
            <a:ext cx="3091842" cy="41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385552" y="1602113"/>
            <a:ext cx="4663757" cy="4616486"/>
            <a:chOff x="2564616" y="1754513"/>
            <a:chExt cx="4663757" cy="4616486"/>
          </a:xfrm>
        </p:grpSpPr>
        <p:pic>
          <p:nvPicPr>
            <p:cNvPr id="23" name="Picture 6" descr="C:\Users\Soukeyna\Desktop\Cyberlego\Livrables\Présentations vidéos\Pub Phare du Nord\2\7978132600_568d59b5a4_z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10524">
              <a:off x="2564616" y="2103985"/>
              <a:ext cx="3099037" cy="4132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Soukeyna\Desktop\Cyberlego\Livrables\Présentations vidéos\Pub Phare du Nord\2\7978132760_249b2be9a9_z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910" y="1754513"/>
              <a:ext cx="3091842" cy="412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Soukeyna\Desktop\Cyberlego\Livrables\Présentations vidéos\Pub Phare du Nord\2\7978131065_a0d2e5ef70_z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8389">
              <a:off x="4136531" y="2247798"/>
              <a:ext cx="3091842" cy="412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776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6463E-6 L 0.00417 -0.3664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8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763E-6 L -0.00052 -0.3664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7997E-6 L -0.40069 0.24798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12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36423 0.24907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0" grpId="0"/>
      <p:bldP spid="10" grpId="1"/>
      <p:bldP spid="10" grpId="3"/>
      <p:bldP spid="10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520"/>
          <a:stretch/>
        </p:blipFill>
        <p:spPr bwMode="auto">
          <a:xfrm>
            <a:off x="-1376" y="-27384"/>
            <a:ext cx="9145375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rré corné 5"/>
          <p:cNvSpPr/>
          <p:nvPr/>
        </p:nvSpPr>
        <p:spPr>
          <a:xfrm>
            <a:off x="611560" y="2803196"/>
            <a:ext cx="2160240" cy="1268672"/>
          </a:xfrm>
          <a:prstGeom prst="foldedCorner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</a:rPr>
              <a:t>CONFECTION</a:t>
            </a:r>
            <a:endParaRPr lang="fr-CA" sz="2000" b="1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</a:endParaRPr>
          </a:p>
        </p:txBody>
      </p:sp>
      <p:sp>
        <p:nvSpPr>
          <p:cNvPr id="12" name="Carré corné 11"/>
          <p:cNvSpPr/>
          <p:nvPr/>
        </p:nvSpPr>
        <p:spPr>
          <a:xfrm>
            <a:off x="3491192" y="2803196"/>
            <a:ext cx="2160240" cy="1268672"/>
          </a:xfrm>
          <a:prstGeom prst="foldedCorner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</a:rPr>
              <a:t>LOCATION</a:t>
            </a:r>
            <a:endParaRPr lang="fr-CA" sz="2000" b="1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</a:endParaRPr>
          </a:p>
        </p:txBody>
      </p:sp>
      <p:sp>
        <p:nvSpPr>
          <p:cNvPr id="13" name="Carré corné 12"/>
          <p:cNvSpPr/>
          <p:nvPr/>
        </p:nvSpPr>
        <p:spPr>
          <a:xfrm>
            <a:off x="6372200" y="2815057"/>
            <a:ext cx="2160240" cy="1268672"/>
          </a:xfrm>
          <a:prstGeom prst="foldedCorner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</a:rPr>
              <a:t>LIVRAISON</a:t>
            </a:r>
            <a:endParaRPr lang="fr-CA" sz="2000" b="1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</a:endParaRPr>
          </a:p>
        </p:txBody>
      </p:sp>
      <p:pic>
        <p:nvPicPr>
          <p:cNvPr id="5124" name="Picture 4" descr="C:\Users\Soukeyna\Desktop\Cyberlego\Livrables\Présentations vidéos\Pub Phare du Nord\1\Plat - Assiette du pech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2" b="100000" l="4375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8905"/>
            <a:ext cx="1169769" cy="7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ukeyna\Desktop\Cyberlego\Livrables\Présentations vidéos\Pub Phare du Nord\1\Plat - Calmars fri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2" b="89930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63" y="5166286"/>
            <a:ext cx="1405368" cy="9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oukeyna\Desktop\Cyberlego\Livrables\Présentations vidéos\Pub Phare du Nord\1\Plat - Homard thermid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83" y="5544365"/>
            <a:ext cx="1900228" cy="12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oukeyna\Desktop\Cyberlego\Livrables\Présentations vidéos\Pub Phare du Nord\1\Plat - Napoleon d'avoca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71" b="75644" l="33438" r="8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01" y="4671980"/>
            <a:ext cx="1766685" cy="11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Soukeyna\Desktop\Cyberlego\Livrables\Présentations vidéos\Pub Phare du Nord\1\Plat - Tartare de saum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89" y="4569269"/>
            <a:ext cx="1258188" cy="9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Soukeyna\Desktop\Cyberlego\Livrables\Présentations vidéos\Pub Phare du Nord\1\Plat - Terris de faisa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513" b="896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323"/>
            <a:ext cx="1362986" cy="9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oukeyna\Desktop\Cyberlego\Livrables\Présentations vidéos\Pub Phare du Nord\1\Plat - Vivaneau grillé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81" b="899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99048"/>
            <a:ext cx="1282672" cy="8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Soukeyna\Desktop\Cyberlego\Livrables\Présentations vidéos\Pub Phare du Nord\2\7902188754_ba6c9ae365_z.jpg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0" y="2914"/>
            <a:ext cx="9163220" cy="70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ukeyna\Desktop\Cyberlego\Livrables\Présentations vidéos\Pub Phare du Nord\2\7902188606_83b1266475_z.jpg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800"/>
            <a:ext cx="4572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ukeyna\Desktop\Cyberlego\Livrables\Présentations vidéos\Pub Phare du Nord\2\7902188336_9fec164b59_z.jpg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8" y="3432257"/>
            <a:ext cx="4572000" cy="34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ukeyna\Desktop\Cyberlego\Livrables\Présentations vidéos\Pub Phare du Nord\2\7902188528_0aa7e8e9ab_z.jpg"/>
          <p:cNvPicPr>
            <a:picLocks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641"/>
            <a:ext cx="4572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oukeyna\Desktop\Cyberlego\Livrables\Présentations vidéos\Pub Phare du Nord\2\7902188754_ba6c9ae365_z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60" y="-39277"/>
            <a:ext cx="4591220" cy="34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-36512" y="3429000"/>
            <a:ext cx="92525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572000" y="0"/>
            <a:ext cx="0" cy="68645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8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ukeyna\Desktop\Cyberlego\Livrables\Graphismes\Affiche phare du nord\Lighthouses_wallpapers_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40" y="1772816"/>
            <a:ext cx="579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</a:rPr>
              <a:t>PHARE DU NORD</a:t>
            </a:r>
            <a:endParaRPr lang="fr-CA" sz="4000" b="1" dirty="0">
              <a:solidFill>
                <a:schemeClr val="bg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Trajan Pro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59832" y="4112493"/>
            <a:ext cx="34992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Trajan Pro" pitchFamily="18" charset="0"/>
              </a:rPr>
              <a:t>COORDONNÉES</a:t>
            </a:r>
            <a:r>
              <a:rPr lang="fr-CA" sz="2400" b="1" dirty="0">
                <a:solidFill>
                  <a:schemeClr val="bg1"/>
                </a:solidFill>
                <a:latin typeface="Imprint MT Shadow" pitchFamily="82" charset="0"/>
              </a:rPr>
              <a:t> </a:t>
            </a:r>
            <a:r>
              <a:rPr lang="fr-CA" sz="2400" b="1" dirty="0">
                <a:latin typeface="Imprint MT Shadow" pitchFamily="82" charset="0"/>
              </a:rPr>
              <a:t/>
            </a:r>
            <a:br>
              <a:rPr lang="fr-CA" sz="2400" b="1" dirty="0">
                <a:latin typeface="Imprint MT Shadow" pitchFamily="82" charset="0"/>
              </a:rPr>
            </a:br>
            <a:r>
              <a:rPr lang="fr-CA" sz="2000" dirty="0">
                <a:solidFill>
                  <a:schemeClr val="bg1"/>
                </a:solidFill>
                <a:latin typeface="Helvetica" pitchFamily="34" charset="0"/>
              </a:rPr>
              <a:t>1639, Boul. de l'Avenir</a:t>
            </a:r>
            <a:br>
              <a:rPr lang="fr-CA" sz="2000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fr-CA" sz="2000" dirty="0">
                <a:solidFill>
                  <a:schemeClr val="bg1"/>
                </a:solidFill>
                <a:latin typeface="Helvetica" pitchFamily="34" charset="0"/>
              </a:rPr>
              <a:t>Laval, </a:t>
            </a:r>
            <a:r>
              <a:rPr lang="fr-CA" sz="2000" dirty="0" smtClean="0">
                <a:solidFill>
                  <a:schemeClr val="bg1"/>
                </a:solidFill>
                <a:latin typeface="Helvetica" pitchFamily="34" charset="0"/>
              </a:rPr>
              <a:t>QC</a:t>
            </a:r>
            <a:br>
              <a:rPr lang="fr-CA" sz="2000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fr-CA" sz="2000" dirty="0">
                <a:solidFill>
                  <a:schemeClr val="bg1"/>
                </a:solidFill>
                <a:latin typeface="Helvetica" pitchFamily="34" charset="0"/>
              </a:rPr>
              <a:t>(450) </a:t>
            </a:r>
            <a:r>
              <a:rPr lang="fr-CA" sz="2000" dirty="0" smtClean="0">
                <a:solidFill>
                  <a:schemeClr val="bg1"/>
                </a:solidFill>
                <a:latin typeface="Helvetica" pitchFamily="34" charset="0"/>
              </a:rPr>
              <a:t>669-3000</a:t>
            </a:r>
            <a:endParaRPr lang="fr-CA" sz="2000" dirty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fr-CA" sz="2000" dirty="0" smtClean="0">
                <a:solidFill>
                  <a:schemeClr val="bg1"/>
                </a:solidFill>
                <a:latin typeface="Helvetica" pitchFamily="34" charset="0"/>
              </a:rPr>
              <a:t>www.pharedunord.com</a:t>
            </a:r>
            <a:endParaRPr lang="fr-CA" sz="20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21</Words>
  <Application>Microsoft Office PowerPoint</Application>
  <PresentationFormat>Affichage à l'écran (4:3)</PresentationFormat>
  <Paragraphs>14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Soukeyna</dc:creator>
  <cp:lastModifiedBy>Soukeyna</cp:lastModifiedBy>
  <cp:revision>16</cp:revision>
  <dcterms:created xsi:type="dcterms:W3CDTF">2013-08-04T16:49:16Z</dcterms:created>
  <dcterms:modified xsi:type="dcterms:W3CDTF">2013-08-04T20:09:38Z</dcterms:modified>
</cp:coreProperties>
</file>