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57" r:id="rId3"/>
    <p:sldId id="260" r:id="rId4"/>
    <p:sldId id="258" r:id="rId5"/>
    <p:sldId id="274" r:id="rId6"/>
    <p:sldId id="276" r:id="rId7"/>
    <p:sldId id="277" r:id="rId8"/>
    <p:sldId id="278" r:id="rId9"/>
    <p:sldId id="281" r:id="rId10"/>
    <p:sldId id="280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C20"/>
    <a:srgbClr val="CD1CF0"/>
    <a:srgbClr val="E5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55" d="100"/>
          <a:sy n="55" d="100"/>
        </p:scale>
        <p:origin x="-78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D691A-BAE8-415A-9382-DF47BA69984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D924A42-935C-4B7A-891A-CC1B61D73A2C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fr-CA" b="1" dirty="0" err="1" smtClean="0">
              <a:solidFill>
                <a:schemeClr val="tx1"/>
              </a:solidFill>
            </a:rPr>
            <a:t>Cyberlego</a:t>
          </a:r>
          <a:endParaRPr lang="fr-CA" b="1" dirty="0">
            <a:solidFill>
              <a:schemeClr val="tx1"/>
            </a:solidFill>
          </a:endParaRPr>
        </a:p>
      </dgm:t>
    </dgm:pt>
    <dgm:pt modelId="{F85FE78D-246E-47DD-8A39-CF05DE5F20E4}" type="parTrans" cxnId="{8B5A8F05-E947-4A06-B4DA-DB096F7FDA3C}">
      <dgm:prSet/>
      <dgm:spPr/>
      <dgm:t>
        <a:bodyPr/>
        <a:lstStyle/>
        <a:p>
          <a:endParaRPr lang="fr-CA"/>
        </a:p>
      </dgm:t>
    </dgm:pt>
    <dgm:pt modelId="{B936292D-236F-4A15-B5ED-BC075A7528B6}" type="sibTrans" cxnId="{8B5A8F05-E947-4A06-B4DA-DB096F7FDA3C}">
      <dgm:prSet/>
      <dgm:spPr/>
      <dgm:t>
        <a:bodyPr/>
        <a:lstStyle/>
        <a:p>
          <a:endParaRPr lang="fr-CA"/>
        </a:p>
      </dgm:t>
    </dgm:pt>
    <dgm:pt modelId="{43DE7BB9-99F0-49C7-BCD1-818B5B3ED9F5}">
      <dgm:prSet phldrT="[Texte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Moteurs de recherche</a:t>
          </a:r>
          <a:endParaRPr lang="fr-CA" b="1" dirty="0">
            <a:solidFill>
              <a:schemeClr val="bg1"/>
            </a:solidFill>
          </a:endParaRPr>
        </a:p>
      </dgm:t>
    </dgm:pt>
    <dgm:pt modelId="{71EA1DF4-FEDC-45A8-8C5A-D8AED8687FFA}" type="parTrans" cxnId="{AF7A3E0D-8493-4F4B-84D4-41CA739814A8}">
      <dgm:prSet/>
      <dgm:spPr/>
      <dgm:t>
        <a:bodyPr/>
        <a:lstStyle/>
        <a:p>
          <a:endParaRPr lang="fr-CA"/>
        </a:p>
      </dgm:t>
    </dgm:pt>
    <dgm:pt modelId="{4E5A51BA-5897-447B-B04C-2E5AA6DCC339}" type="sibTrans" cxnId="{AF7A3E0D-8493-4F4B-84D4-41CA739814A8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1CFB437A-4129-4C96-85CC-34597BC5ECBB}">
      <dgm:prSet phldrT="[Texte]"/>
      <dgm:spPr>
        <a:solidFill>
          <a:srgbClr val="E5451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Tech »</a:t>
          </a:r>
          <a:endParaRPr lang="fr-CA" b="1" dirty="0">
            <a:solidFill>
              <a:schemeClr val="bg1"/>
            </a:solidFill>
          </a:endParaRPr>
        </a:p>
      </dgm:t>
    </dgm:pt>
    <dgm:pt modelId="{72FA4505-6C8B-4534-AD4E-CD3FF609AAF3}" type="parTrans" cxnId="{9C142448-92A8-4C1E-A47A-D1F6DC0062D2}">
      <dgm:prSet/>
      <dgm:spPr/>
      <dgm:t>
        <a:bodyPr/>
        <a:lstStyle/>
        <a:p>
          <a:endParaRPr lang="fr-CA"/>
        </a:p>
      </dgm:t>
    </dgm:pt>
    <dgm:pt modelId="{F4CA2655-3538-455A-9F26-890A014116D1}" type="sibTrans" cxnId="{9C142448-92A8-4C1E-A47A-D1F6DC0062D2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0052C673-D1ED-4950-A7D5-BD3DD75086DC}">
      <dgm:prSet phldrT="[Texte]"/>
      <dgm:spPr>
        <a:solidFill>
          <a:srgbClr val="CD1C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News »</a:t>
          </a:r>
          <a:endParaRPr lang="fr-CA" b="1" dirty="0">
            <a:solidFill>
              <a:schemeClr val="bg1"/>
            </a:solidFill>
          </a:endParaRPr>
        </a:p>
      </dgm:t>
    </dgm:pt>
    <dgm:pt modelId="{90E2C228-3568-4DAD-9089-70C479EED991}" type="parTrans" cxnId="{7B490AD4-B573-4C10-844A-0739F3CB397F}">
      <dgm:prSet/>
      <dgm:spPr/>
      <dgm:t>
        <a:bodyPr/>
        <a:lstStyle/>
        <a:p>
          <a:endParaRPr lang="fr-CA"/>
        </a:p>
      </dgm:t>
    </dgm:pt>
    <dgm:pt modelId="{57C91551-AE8C-4D23-AA61-662325987E13}" type="sibTrans" cxnId="{7B490AD4-B573-4C10-844A-0739F3CB397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3C2B0893-C760-4A81-9C4D-6501C83E4960}">
      <dgm:prSet phldrT="[Texte]"/>
      <dgm:spPr>
        <a:solidFill>
          <a:srgbClr val="00B0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Docu »</a:t>
          </a:r>
          <a:endParaRPr lang="fr-CA" b="1" dirty="0">
            <a:solidFill>
              <a:schemeClr val="bg1"/>
            </a:solidFill>
          </a:endParaRPr>
        </a:p>
      </dgm:t>
    </dgm:pt>
    <dgm:pt modelId="{0BC41D87-5562-430A-B20F-79EFA4E27108}" type="parTrans" cxnId="{40B6ABB9-7728-4A01-9326-775C6FE69E9F}">
      <dgm:prSet/>
      <dgm:spPr/>
      <dgm:t>
        <a:bodyPr/>
        <a:lstStyle/>
        <a:p>
          <a:endParaRPr lang="fr-CA"/>
        </a:p>
      </dgm:t>
    </dgm:pt>
    <dgm:pt modelId="{38398904-080D-4676-B978-C2757F870F87}" type="sibTrans" cxnId="{40B6ABB9-7728-4A01-9326-775C6FE69E9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72AC5343-D4D8-4776-AA1F-28B68A455796}">
      <dgm:prSet phldrT="[Texte]"/>
      <dgm:spPr>
        <a:solidFill>
          <a:srgbClr val="3DEC2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Pub »</a:t>
          </a:r>
          <a:endParaRPr lang="fr-CA" b="1" dirty="0">
            <a:solidFill>
              <a:schemeClr val="bg1"/>
            </a:solidFill>
          </a:endParaRPr>
        </a:p>
      </dgm:t>
    </dgm:pt>
    <dgm:pt modelId="{504D50FF-DBDD-4615-8623-695C8D6F18CC}" type="parTrans" cxnId="{65CC1EBD-9CE5-4136-9E7F-562A15B1F233}">
      <dgm:prSet/>
      <dgm:spPr/>
      <dgm:t>
        <a:bodyPr/>
        <a:lstStyle/>
        <a:p>
          <a:endParaRPr lang="fr-CA"/>
        </a:p>
      </dgm:t>
    </dgm:pt>
    <dgm:pt modelId="{87774693-E1CD-4C0E-A5A0-D82503B82A1C}" type="sibTrans" cxnId="{65CC1EBD-9CE5-4136-9E7F-562A15B1F233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46B2C2AA-485C-4651-A35B-9321F35A4611}">
      <dgm:prSet phldrT="[Texte]"/>
      <dgm:spPr>
        <a:solidFill>
          <a:schemeClr val="tx1">
            <a:lumMod val="75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Outils »</a:t>
          </a:r>
          <a:endParaRPr lang="fr-CA" b="1" dirty="0">
            <a:solidFill>
              <a:schemeClr val="bg1"/>
            </a:solidFill>
          </a:endParaRPr>
        </a:p>
      </dgm:t>
    </dgm:pt>
    <dgm:pt modelId="{B4E20824-66E2-43A7-B511-28514187BA30}" type="parTrans" cxnId="{B1107A89-74A0-4DA8-B145-9509B0038AA9}">
      <dgm:prSet/>
      <dgm:spPr/>
      <dgm:t>
        <a:bodyPr/>
        <a:lstStyle/>
        <a:p>
          <a:endParaRPr lang="fr-CA"/>
        </a:p>
      </dgm:t>
    </dgm:pt>
    <dgm:pt modelId="{899D5F03-40DD-43BA-84EE-3E8D8F79D7DB}" type="sibTrans" cxnId="{B1107A89-74A0-4DA8-B145-9509B0038AA9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FD9C52B8-B783-4068-ACC7-9FF827BFBA41}" type="pres">
      <dgm:prSet presAssocID="{E16D691A-BAE8-415A-9382-DF47BA6998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6AF1B41-3181-4CAE-B1DF-ABA6B64EE8C5}" type="pres">
      <dgm:prSet presAssocID="{2D924A42-935C-4B7A-891A-CC1B61D73A2C}" presName="centerShape" presStyleLbl="node0" presStyleIdx="0" presStyleCnt="1"/>
      <dgm:spPr/>
      <dgm:t>
        <a:bodyPr/>
        <a:lstStyle/>
        <a:p>
          <a:endParaRPr lang="fr-CA"/>
        </a:p>
      </dgm:t>
    </dgm:pt>
    <dgm:pt modelId="{DBB4EFED-5722-4703-8442-26D1175E3258}" type="pres">
      <dgm:prSet presAssocID="{43DE7BB9-99F0-49C7-BCD1-818B5B3ED9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D01CAA-B24F-4628-AB07-8738534FE6B2}" type="pres">
      <dgm:prSet presAssocID="{43DE7BB9-99F0-49C7-BCD1-818B5B3ED9F5}" presName="dummy" presStyleCnt="0"/>
      <dgm:spPr/>
    </dgm:pt>
    <dgm:pt modelId="{07C164D2-F1DC-44E4-8DEA-ED3AEFA8AA66}" type="pres">
      <dgm:prSet presAssocID="{4E5A51BA-5897-447B-B04C-2E5AA6DCC339}" presName="sibTrans" presStyleLbl="sibTrans2D1" presStyleIdx="0" presStyleCnt="6"/>
      <dgm:spPr/>
      <dgm:t>
        <a:bodyPr/>
        <a:lstStyle/>
        <a:p>
          <a:endParaRPr lang="fr-CA"/>
        </a:p>
      </dgm:t>
    </dgm:pt>
    <dgm:pt modelId="{024E08FD-5632-4499-ABB0-9ECAF5869CC9}" type="pres">
      <dgm:prSet presAssocID="{1CFB437A-4129-4C96-85CC-34597BC5EC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18FBEB-0829-4C22-9E25-F5279B96039E}" type="pres">
      <dgm:prSet presAssocID="{1CFB437A-4129-4C96-85CC-34597BC5ECBB}" presName="dummy" presStyleCnt="0"/>
      <dgm:spPr/>
    </dgm:pt>
    <dgm:pt modelId="{D0C88CFD-FEE9-4465-8FF3-00B8BAF681BD}" type="pres">
      <dgm:prSet presAssocID="{F4CA2655-3538-455A-9F26-890A014116D1}" presName="sibTrans" presStyleLbl="sibTrans2D1" presStyleIdx="1" presStyleCnt="6"/>
      <dgm:spPr/>
      <dgm:t>
        <a:bodyPr/>
        <a:lstStyle/>
        <a:p>
          <a:endParaRPr lang="fr-CA"/>
        </a:p>
      </dgm:t>
    </dgm:pt>
    <dgm:pt modelId="{B6BBCD8B-B740-4DD4-AD57-3EDB6137B14A}" type="pres">
      <dgm:prSet presAssocID="{0052C673-D1ED-4950-A7D5-BD3DD75086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062F59B-05C4-44C8-ADE7-79459EADA778}" type="pres">
      <dgm:prSet presAssocID="{0052C673-D1ED-4950-A7D5-BD3DD75086DC}" presName="dummy" presStyleCnt="0"/>
      <dgm:spPr/>
    </dgm:pt>
    <dgm:pt modelId="{F986DC11-DBD6-4EA3-8B81-FC6EB68C76A9}" type="pres">
      <dgm:prSet presAssocID="{57C91551-AE8C-4D23-AA61-662325987E13}" presName="sibTrans" presStyleLbl="sibTrans2D1" presStyleIdx="2" presStyleCnt="6"/>
      <dgm:spPr/>
      <dgm:t>
        <a:bodyPr/>
        <a:lstStyle/>
        <a:p>
          <a:endParaRPr lang="fr-CA"/>
        </a:p>
      </dgm:t>
    </dgm:pt>
    <dgm:pt modelId="{FDCC5949-F738-45FB-A7F7-3E7759FF7772}" type="pres">
      <dgm:prSet presAssocID="{3C2B0893-C760-4A81-9C4D-6501C83E49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4A828D-AE2F-4C67-B3AA-E1C60FCF26BE}" type="pres">
      <dgm:prSet presAssocID="{3C2B0893-C760-4A81-9C4D-6501C83E4960}" presName="dummy" presStyleCnt="0"/>
      <dgm:spPr/>
    </dgm:pt>
    <dgm:pt modelId="{15EDB256-80F4-4C32-8E92-481828D7A2D1}" type="pres">
      <dgm:prSet presAssocID="{38398904-080D-4676-B978-C2757F870F87}" presName="sibTrans" presStyleLbl="sibTrans2D1" presStyleIdx="3" presStyleCnt="6"/>
      <dgm:spPr/>
      <dgm:t>
        <a:bodyPr/>
        <a:lstStyle/>
        <a:p>
          <a:endParaRPr lang="fr-CA"/>
        </a:p>
      </dgm:t>
    </dgm:pt>
    <dgm:pt modelId="{BB3BC171-0774-4A34-B3DE-668F03254F61}" type="pres">
      <dgm:prSet presAssocID="{72AC5343-D4D8-4776-AA1F-28B68A4557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A57839F-4205-40A3-AF0E-1389B3352B74}" type="pres">
      <dgm:prSet presAssocID="{72AC5343-D4D8-4776-AA1F-28B68A455796}" presName="dummy" presStyleCnt="0"/>
      <dgm:spPr/>
    </dgm:pt>
    <dgm:pt modelId="{862738A2-D17D-4C6E-AB72-92F57FE37098}" type="pres">
      <dgm:prSet presAssocID="{87774693-E1CD-4C0E-A5A0-D82503B82A1C}" presName="sibTrans" presStyleLbl="sibTrans2D1" presStyleIdx="4" presStyleCnt="6"/>
      <dgm:spPr/>
      <dgm:t>
        <a:bodyPr/>
        <a:lstStyle/>
        <a:p>
          <a:endParaRPr lang="fr-CA"/>
        </a:p>
      </dgm:t>
    </dgm:pt>
    <dgm:pt modelId="{CE79CC93-B572-4A00-A7C7-80C1BADAAAF7}" type="pres">
      <dgm:prSet presAssocID="{46B2C2AA-485C-4651-A35B-9321F35A46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B9A0BA-F4CE-4FEC-A2E0-63A6E21052B9}" type="pres">
      <dgm:prSet presAssocID="{46B2C2AA-485C-4651-A35B-9321F35A4611}" presName="dummy" presStyleCnt="0"/>
      <dgm:spPr/>
    </dgm:pt>
    <dgm:pt modelId="{E0621C70-33F7-4DFA-B880-BDD63137224A}" type="pres">
      <dgm:prSet presAssocID="{899D5F03-40DD-43BA-84EE-3E8D8F79D7DB}" presName="sibTrans" presStyleLbl="sibTrans2D1" presStyleIdx="5" presStyleCnt="6"/>
      <dgm:spPr/>
      <dgm:t>
        <a:bodyPr/>
        <a:lstStyle/>
        <a:p>
          <a:endParaRPr lang="fr-CA"/>
        </a:p>
      </dgm:t>
    </dgm:pt>
  </dgm:ptLst>
  <dgm:cxnLst>
    <dgm:cxn modelId="{B1107A89-74A0-4DA8-B145-9509B0038AA9}" srcId="{2D924A42-935C-4B7A-891A-CC1B61D73A2C}" destId="{46B2C2AA-485C-4651-A35B-9321F35A4611}" srcOrd="5" destOrd="0" parTransId="{B4E20824-66E2-43A7-B511-28514187BA30}" sibTransId="{899D5F03-40DD-43BA-84EE-3E8D8F79D7DB}"/>
    <dgm:cxn modelId="{F55ED8D8-6687-4633-AD35-6D08F9F7F853}" type="presOf" srcId="{4E5A51BA-5897-447B-B04C-2E5AA6DCC339}" destId="{07C164D2-F1DC-44E4-8DEA-ED3AEFA8AA66}" srcOrd="0" destOrd="0" presId="urn:microsoft.com/office/officeart/2005/8/layout/radial6"/>
    <dgm:cxn modelId="{E6EE6EA9-4F09-4115-8480-3AC22EEC76C8}" type="presOf" srcId="{3C2B0893-C760-4A81-9C4D-6501C83E4960}" destId="{FDCC5949-F738-45FB-A7F7-3E7759FF7772}" srcOrd="0" destOrd="0" presId="urn:microsoft.com/office/officeart/2005/8/layout/radial6"/>
    <dgm:cxn modelId="{65CC1EBD-9CE5-4136-9E7F-562A15B1F233}" srcId="{2D924A42-935C-4B7A-891A-CC1B61D73A2C}" destId="{72AC5343-D4D8-4776-AA1F-28B68A455796}" srcOrd="4" destOrd="0" parTransId="{504D50FF-DBDD-4615-8623-695C8D6F18CC}" sibTransId="{87774693-E1CD-4C0E-A5A0-D82503B82A1C}"/>
    <dgm:cxn modelId="{AF7A3E0D-8493-4F4B-84D4-41CA739814A8}" srcId="{2D924A42-935C-4B7A-891A-CC1B61D73A2C}" destId="{43DE7BB9-99F0-49C7-BCD1-818B5B3ED9F5}" srcOrd="0" destOrd="0" parTransId="{71EA1DF4-FEDC-45A8-8C5A-D8AED8687FFA}" sibTransId="{4E5A51BA-5897-447B-B04C-2E5AA6DCC339}"/>
    <dgm:cxn modelId="{F5746FE0-6A1D-44B3-888F-C8E23228062F}" type="presOf" srcId="{E16D691A-BAE8-415A-9382-DF47BA699846}" destId="{FD9C52B8-B783-4068-ACC7-9FF827BFBA41}" srcOrd="0" destOrd="0" presId="urn:microsoft.com/office/officeart/2005/8/layout/radial6"/>
    <dgm:cxn modelId="{4D98607D-C825-48D2-9F2B-1656956E4175}" type="presOf" srcId="{46B2C2AA-485C-4651-A35B-9321F35A4611}" destId="{CE79CC93-B572-4A00-A7C7-80C1BADAAAF7}" srcOrd="0" destOrd="0" presId="urn:microsoft.com/office/officeart/2005/8/layout/radial6"/>
    <dgm:cxn modelId="{7B490AD4-B573-4C10-844A-0739F3CB397F}" srcId="{2D924A42-935C-4B7A-891A-CC1B61D73A2C}" destId="{0052C673-D1ED-4950-A7D5-BD3DD75086DC}" srcOrd="2" destOrd="0" parTransId="{90E2C228-3568-4DAD-9089-70C479EED991}" sibTransId="{57C91551-AE8C-4D23-AA61-662325987E13}"/>
    <dgm:cxn modelId="{40B6ABB9-7728-4A01-9326-775C6FE69E9F}" srcId="{2D924A42-935C-4B7A-891A-CC1B61D73A2C}" destId="{3C2B0893-C760-4A81-9C4D-6501C83E4960}" srcOrd="3" destOrd="0" parTransId="{0BC41D87-5562-430A-B20F-79EFA4E27108}" sibTransId="{38398904-080D-4676-B978-C2757F870F87}"/>
    <dgm:cxn modelId="{851B2A9B-AED4-43BB-9A49-712A3B485B01}" type="presOf" srcId="{2D924A42-935C-4B7A-891A-CC1B61D73A2C}" destId="{C6AF1B41-3181-4CAE-B1DF-ABA6B64EE8C5}" srcOrd="0" destOrd="0" presId="urn:microsoft.com/office/officeart/2005/8/layout/radial6"/>
    <dgm:cxn modelId="{150197BB-74BC-42FE-B638-EE70CD81C82F}" type="presOf" srcId="{87774693-E1CD-4C0E-A5A0-D82503B82A1C}" destId="{862738A2-D17D-4C6E-AB72-92F57FE37098}" srcOrd="0" destOrd="0" presId="urn:microsoft.com/office/officeart/2005/8/layout/radial6"/>
    <dgm:cxn modelId="{26CDCCDB-A1AB-46C7-A17E-A679224AEBB2}" type="presOf" srcId="{1CFB437A-4129-4C96-85CC-34597BC5ECBB}" destId="{024E08FD-5632-4499-ABB0-9ECAF5869CC9}" srcOrd="0" destOrd="0" presId="urn:microsoft.com/office/officeart/2005/8/layout/radial6"/>
    <dgm:cxn modelId="{89452B4A-6AF9-46F7-BFBB-0B870387D3D2}" type="presOf" srcId="{899D5F03-40DD-43BA-84EE-3E8D8F79D7DB}" destId="{E0621C70-33F7-4DFA-B880-BDD63137224A}" srcOrd="0" destOrd="0" presId="urn:microsoft.com/office/officeart/2005/8/layout/radial6"/>
    <dgm:cxn modelId="{421C469D-8889-4D0E-BE24-545108F69CBB}" type="presOf" srcId="{43DE7BB9-99F0-49C7-BCD1-818B5B3ED9F5}" destId="{DBB4EFED-5722-4703-8442-26D1175E3258}" srcOrd="0" destOrd="0" presId="urn:microsoft.com/office/officeart/2005/8/layout/radial6"/>
    <dgm:cxn modelId="{CBE3D8E9-4196-48B5-9934-A9410CD4159F}" type="presOf" srcId="{38398904-080D-4676-B978-C2757F870F87}" destId="{15EDB256-80F4-4C32-8E92-481828D7A2D1}" srcOrd="0" destOrd="0" presId="urn:microsoft.com/office/officeart/2005/8/layout/radial6"/>
    <dgm:cxn modelId="{3E3933E7-C954-47CC-BECB-1218B270BE54}" type="presOf" srcId="{72AC5343-D4D8-4776-AA1F-28B68A455796}" destId="{BB3BC171-0774-4A34-B3DE-668F03254F61}" srcOrd="0" destOrd="0" presId="urn:microsoft.com/office/officeart/2005/8/layout/radial6"/>
    <dgm:cxn modelId="{18D8D151-20D8-4857-BD3E-126E7511107B}" type="presOf" srcId="{57C91551-AE8C-4D23-AA61-662325987E13}" destId="{F986DC11-DBD6-4EA3-8B81-FC6EB68C76A9}" srcOrd="0" destOrd="0" presId="urn:microsoft.com/office/officeart/2005/8/layout/radial6"/>
    <dgm:cxn modelId="{9C142448-92A8-4C1E-A47A-D1F6DC0062D2}" srcId="{2D924A42-935C-4B7A-891A-CC1B61D73A2C}" destId="{1CFB437A-4129-4C96-85CC-34597BC5ECBB}" srcOrd="1" destOrd="0" parTransId="{72FA4505-6C8B-4534-AD4E-CD3FF609AAF3}" sibTransId="{F4CA2655-3538-455A-9F26-890A014116D1}"/>
    <dgm:cxn modelId="{2E155DA2-20CF-4638-A1A5-679FD5940393}" type="presOf" srcId="{0052C673-D1ED-4950-A7D5-BD3DD75086DC}" destId="{B6BBCD8B-B740-4DD4-AD57-3EDB6137B14A}" srcOrd="0" destOrd="0" presId="urn:microsoft.com/office/officeart/2005/8/layout/radial6"/>
    <dgm:cxn modelId="{AA673BF3-7805-4807-9042-AA9FC22E9ACE}" type="presOf" srcId="{F4CA2655-3538-455A-9F26-890A014116D1}" destId="{D0C88CFD-FEE9-4465-8FF3-00B8BAF681BD}" srcOrd="0" destOrd="0" presId="urn:microsoft.com/office/officeart/2005/8/layout/radial6"/>
    <dgm:cxn modelId="{8B5A8F05-E947-4A06-B4DA-DB096F7FDA3C}" srcId="{E16D691A-BAE8-415A-9382-DF47BA699846}" destId="{2D924A42-935C-4B7A-891A-CC1B61D73A2C}" srcOrd="0" destOrd="0" parTransId="{F85FE78D-246E-47DD-8A39-CF05DE5F20E4}" sibTransId="{B936292D-236F-4A15-B5ED-BC075A7528B6}"/>
    <dgm:cxn modelId="{C4A4E6CA-C346-470E-9297-85D9F0A68A57}" type="presParOf" srcId="{FD9C52B8-B783-4068-ACC7-9FF827BFBA41}" destId="{C6AF1B41-3181-4CAE-B1DF-ABA6B64EE8C5}" srcOrd="0" destOrd="0" presId="urn:microsoft.com/office/officeart/2005/8/layout/radial6"/>
    <dgm:cxn modelId="{8A2B5B55-C1D5-46FA-9052-E0BF6B92EFAD}" type="presParOf" srcId="{FD9C52B8-B783-4068-ACC7-9FF827BFBA41}" destId="{DBB4EFED-5722-4703-8442-26D1175E3258}" srcOrd="1" destOrd="0" presId="urn:microsoft.com/office/officeart/2005/8/layout/radial6"/>
    <dgm:cxn modelId="{9C29BD88-43FF-476B-946E-46DC258D20EB}" type="presParOf" srcId="{FD9C52B8-B783-4068-ACC7-9FF827BFBA41}" destId="{30D01CAA-B24F-4628-AB07-8738534FE6B2}" srcOrd="2" destOrd="0" presId="urn:microsoft.com/office/officeart/2005/8/layout/radial6"/>
    <dgm:cxn modelId="{F1167E4E-BD0B-46DE-9BCD-B81FA64EC84E}" type="presParOf" srcId="{FD9C52B8-B783-4068-ACC7-9FF827BFBA41}" destId="{07C164D2-F1DC-44E4-8DEA-ED3AEFA8AA66}" srcOrd="3" destOrd="0" presId="urn:microsoft.com/office/officeart/2005/8/layout/radial6"/>
    <dgm:cxn modelId="{01DB3E7D-7DDE-46B4-8C6A-6A1644463E80}" type="presParOf" srcId="{FD9C52B8-B783-4068-ACC7-9FF827BFBA41}" destId="{024E08FD-5632-4499-ABB0-9ECAF5869CC9}" srcOrd="4" destOrd="0" presId="urn:microsoft.com/office/officeart/2005/8/layout/radial6"/>
    <dgm:cxn modelId="{C33C8E54-9E97-4602-B391-63143EEFA2B0}" type="presParOf" srcId="{FD9C52B8-B783-4068-ACC7-9FF827BFBA41}" destId="{D318FBEB-0829-4C22-9E25-F5279B96039E}" srcOrd="5" destOrd="0" presId="urn:microsoft.com/office/officeart/2005/8/layout/radial6"/>
    <dgm:cxn modelId="{0B6D854D-10C8-408F-BDC2-E7DF85E58C6E}" type="presParOf" srcId="{FD9C52B8-B783-4068-ACC7-9FF827BFBA41}" destId="{D0C88CFD-FEE9-4465-8FF3-00B8BAF681BD}" srcOrd="6" destOrd="0" presId="urn:microsoft.com/office/officeart/2005/8/layout/radial6"/>
    <dgm:cxn modelId="{70FE989B-5FA9-4330-B815-5BC367BBCCF4}" type="presParOf" srcId="{FD9C52B8-B783-4068-ACC7-9FF827BFBA41}" destId="{B6BBCD8B-B740-4DD4-AD57-3EDB6137B14A}" srcOrd="7" destOrd="0" presId="urn:microsoft.com/office/officeart/2005/8/layout/radial6"/>
    <dgm:cxn modelId="{328277EC-70A0-4CDB-8CC6-244FF7779AD8}" type="presParOf" srcId="{FD9C52B8-B783-4068-ACC7-9FF827BFBA41}" destId="{9062F59B-05C4-44C8-ADE7-79459EADA778}" srcOrd="8" destOrd="0" presId="urn:microsoft.com/office/officeart/2005/8/layout/radial6"/>
    <dgm:cxn modelId="{7BE24436-73AB-4B84-94E5-D72583D30542}" type="presParOf" srcId="{FD9C52B8-B783-4068-ACC7-9FF827BFBA41}" destId="{F986DC11-DBD6-4EA3-8B81-FC6EB68C76A9}" srcOrd="9" destOrd="0" presId="urn:microsoft.com/office/officeart/2005/8/layout/radial6"/>
    <dgm:cxn modelId="{285A210D-4C11-4691-AD29-A1F1864774D7}" type="presParOf" srcId="{FD9C52B8-B783-4068-ACC7-9FF827BFBA41}" destId="{FDCC5949-F738-45FB-A7F7-3E7759FF7772}" srcOrd="10" destOrd="0" presId="urn:microsoft.com/office/officeart/2005/8/layout/radial6"/>
    <dgm:cxn modelId="{003C1B5B-E374-4FBB-87C2-206274DBB4E7}" type="presParOf" srcId="{FD9C52B8-B783-4068-ACC7-9FF827BFBA41}" destId="{914A828D-AE2F-4C67-B3AA-E1C60FCF26BE}" srcOrd="11" destOrd="0" presId="urn:microsoft.com/office/officeart/2005/8/layout/radial6"/>
    <dgm:cxn modelId="{FAC90B75-85C2-406E-8AB6-EEB133EC4E65}" type="presParOf" srcId="{FD9C52B8-B783-4068-ACC7-9FF827BFBA41}" destId="{15EDB256-80F4-4C32-8E92-481828D7A2D1}" srcOrd="12" destOrd="0" presId="urn:microsoft.com/office/officeart/2005/8/layout/radial6"/>
    <dgm:cxn modelId="{3EB30986-FB91-4D76-BCAA-B53FBE83F1AB}" type="presParOf" srcId="{FD9C52B8-B783-4068-ACC7-9FF827BFBA41}" destId="{BB3BC171-0774-4A34-B3DE-668F03254F61}" srcOrd="13" destOrd="0" presId="urn:microsoft.com/office/officeart/2005/8/layout/radial6"/>
    <dgm:cxn modelId="{D51ADC91-788D-4B26-BDDE-EBAAE3B83D6C}" type="presParOf" srcId="{FD9C52B8-B783-4068-ACC7-9FF827BFBA41}" destId="{1A57839F-4205-40A3-AF0E-1389B3352B74}" srcOrd="14" destOrd="0" presId="urn:microsoft.com/office/officeart/2005/8/layout/radial6"/>
    <dgm:cxn modelId="{694977FE-1E25-4C25-B1A1-BEA6586E97FC}" type="presParOf" srcId="{FD9C52B8-B783-4068-ACC7-9FF827BFBA41}" destId="{862738A2-D17D-4C6E-AB72-92F57FE37098}" srcOrd="15" destOrd="0" presId="urn:microsoft.com/office/officeart/2005/8/layout/radial6"/>
    <dgm:cxn modelId="{B3DAB0BA-87C6-4FA6-BC45-07C6370B30D4}" type="presParOf" srcId="{FD9C52B8-B783-4068-ACC7-9FF827BFBA41}" destId="{CE79CC93-B572-4A00-A7C7-80C1BADAAAF7}" srcOrd="16" destOrd="0" presId="urn:microsoft.com/office/officeart/2005/8/layout/radial6"/>
    <dgm:cxn modelId="{9A4A7436-CA02-4C23-84EA-823D71C02FD2}" type="presParOf" srcId="{FD9C52B8-B783-4068-ACC7-9FF827BFBA41}" destId="{94B9A0BA-F4CE-4FEC-A2E0-63A6E21052B9}" srcOrd="17" destOrd="0" presId="urn:microsoft.com/office/officeart/2005/8/layout/radial6"/>
    <dgm:cxn modelId="{CC50A643-60CD-445F-9180-666651BF1CBD}" type="presParOf" srcId="{FD9C52B8-B783-4068-ACC7-9FF827BFBA41}" destId="{E0621C70-33F7-4DFA-B880-BDD6313722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D691A-BAE8-415A-9382-DF47BA69984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D924A42-935C-4B7A-891A-CC1B61D73A2C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fr-CA" b="1" dirty="0" err="1" smtClean="0">
              <a:solidFill>
                <a:schemeClr val="tx1"/>
              </a:solidFill>
            </a:rPr>
            <a:t>Cyberlego</a:t>
          </a:r>
          <a:endParaRPr lang="fr-CA" b="1" dirty="0">
            <a:solidFill>
              <a:schemeClr val="tx1"/>
            </a:solidFill>
          </a:endParaRPr>
        </a:p>
      </dgm:t>
    </dgm:pt>
    <dgm:pt modelId="{F85FE78D-246E-47DD-8A39-CF05DE5F20E4}" type="parTrans" cxnId="{8B5A8F05-E947-4A06-B4DA-DB096F7FDA3C}">
      <dgm:prSet/>
      <dgm:spPr/>
      <dgm:t>
        <a:bodyPr/>
        <a:lstStyle/>
        <a:p>
          <a:endParaRPr lang="fr-CA"/>
        </a:p>
      </dgm:t>
    </dgm:pt>
    <dgm:pt modelId="{B936292D-236F-4A15-B5ED-BC075A7528B6}" type="sibTrans" cxnId="{8B5A8F05-E947-4A06-B4DA-DB096F7FDA3C}">
      <dgm:prSet/>
      <dgm:spPr/>
      <dgm:t>
        <a:bodyPr/>
        <a:lstStyle/>
        <a:p>
          <a:endParaRPr lang="fr-CA"/>
        </a:p>
      </dgm:t>
    </dgm:pt>
    <dgm:pt modelId="{43DE7BB9-99F0-49C7-BCD1-818B5B3ED9F5}">
      <dgm:prSet phldrT="[Texte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Moteurs de recherche</a:t>
          </a:r>
          <a:endParaRPr lang="fr-CA" b="1" dirty="0">
            <a:solidFill>
              <a:schemeClr val="bg1"/>
            </a:solidFill>
          </a:endParaRPr>
        </a:p>
      </dgm:t>
    </dgm:pt>
    <dgm:pt modelId="{71EA1DF4-FEDC-45A8-8C5A-D8AED8687FFA}" type="parTrans" cxnId="{AF7A3E0D-8493-4F4B-84D4-41CA739814A8}">
      <dgm:prSet/>
      <dgm:spPr/>
      <dgm:t>
        <a:bodyPr/>
        <a:lstStyle/>
        <a:p>
          <a:endParaRPr lang="fr-CA"/>
        </a:p>
      </dgm:t>
    </dgm:pt>
    <dgm:pt modelId="{4E5A51BA-5897-447B-B04C-2E5AA6DCC339}" type="sibTrans" cxnId="{AF7A3E0D-8493-4F4B-84D4-41CA739814A8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1CFB437A-4129-4C96-85CC-34597BC5ECBB}">
      <dgm:prSet phldrT="[Texte]"/>
      <dgm:spPr>
        <a:solidFill>
          <a:srgbClr val="E5451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Tech »</a:t>
          </a:r>
          <a:endParaRPr lang="fr-CA" b="1" dirty="0">
            <a:solidFill>
              <a:schemeClr val="bg1"/>
            </a:solidFill>
          </a:endParaRPr>
        </a:p>
      </dgm:t>
    </dgm:pt>
    <dgm:pt modelId="{72FA4505-6C8B-4534-AD4E-CD3FF609AAF3}" type="parTrans" cxnId="{9C142448-92A8-4C1E-A47A-D1F6DC0062D2}">
      <dgm:prSet/>
      <dgm:spPr/>
      <dgm:t>
        <a:bodyPr/>
        <a:lstStyle/>
        <a:p>
          <a:endParaRPr lang="fr-CA"/>
        </a:p>
      </dgm:t>
    </dgm:pt>
    <dgm:pt modelId="{F4CA2655-3538-455A-9F26-890A014116D1}" type="sibTrans" cxnId="{9C142448-92A8-4C1E-A47A-D1F6DC0062D2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0052C673-D1ED-4950-A7D5-BD3DD75086DC}">
      <dgm:prSet phldrT="[Texte]"/>
      <dgm:spPr>
        <a:solidFill>
          <a:srgbClr val="CD1C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News »</a:t>
          </a:r>
          <a:endParaRPr lang="fr-CA" b="1" dirty="0">
            <a:solidFill>
              <a:schemeClr val="bg1"/>
            </a:solidFill>
          </a:endParaRPr>
        </a:p>
      </dgm:t>
    </dgm:pt>
    <dgm:pt modelId="{90E2C228-3568-4DAD-9089-70C479EED991}" type="parTrans" cxnId="{7B490AD4-B573-4C10-844A-0739F3CB397F}">
      <dgm:prSet/>
      <dgm:spPr/>
      <dgm:t>
        <a:bodyPr/>
        <a:lstStyle/>
        <a:p>
          <a:endParaRPr lang="fr-CA"/>
        </a:p>
      </dgm:t>
    </dgm:pt>
    <dgm:pt modelId="{57C91551-AE8C-4D23-AA61-662325987E13}" type="sibTrans" cxnId="{7B490AD4-B573-4C10-844A-0739F3CB397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3C2B0893-C760-4A81-9C4D-6501C83E4960}">
      <dgm:prSet phldrT="[Texte]"/>
      <dgm:spPr>
        <a:solidFill>
          <a:srgbClr val="00B0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Docu »</a:t>
          </a:r>
          <a:endParaRPr lang="fr-CA" b="1" dirty="0">
            <a:solidFill>
              <a:schemeClr val="bg1"/>
            </a:solidFill>
          </a:endParaRPr>
        </a:p>
      </dgm:t>
    </dgm:pt>
    <dgm:pt modelId="{0BC41D87-5562-430A-B20F-79EFA4E27108}" type="parTrans" cxnId="{40B6ABB9-7728-4A01-9326-775C6FE69E9F}">
      <dgm:prSet/>
      <dgm:spPr/>
      <dgm:t>
        <a:bodyPr/>
        <a:lstStyle/>
        <a:p>
          <a:endParaRPr lang="fr-CA"/>
        </a:p>
      </dgm:t>
    </dgm:pt>
    <dgm:pt modelId="{38398904-080D-4676-B978-C2757F870F87}" type="sibTrans" cxnId="{40B6ABB9-7728-4A01-9326-775C6FE69E9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72AC5343-D4D8-4776-AA1F-28B68A455796}">
      <dgm:prSet phldrT="[Texte]"/>
      <dgm:spPr>
        <a:solidFill>
          <a:srgbClr val="3DEC2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Pub »</a:t>
          </a:r>
          <a:endParaRPr lang="fr-CA" b="1" dirty="0">
            <a:solidFill>
              <a:schemeClr val="bg1"/>
            </a:solidFill>
          </a:endParaRPr>
        </a:p>
      </dgm:t>
    </dgm:pt>
    <dgm:pt modelId="{504D50FF-DBDD-4615-8623-695C8D6F18CC}" type="parTrans" cxnId="{65CC1EBD-9CE5-4136-9E7F-562A15B1F233}">
      <dgm:prSet/>
      <dgm:spPr/>
      <dgm:t>
        <a:bodyPr/>
        <a:lstStyle/>
        <a:p>
          <a:endParaRPr lang="fr-CA"/>
        </a:p>
      </dgm:t>
    </dgm:pt>
    <dgm:pt modelId="{87774693-E1CD-4C0E-A5A0-D82503B82A1C}" type="sibTrans" cxnId="{65CC1EBD-9CE5-4136-9E7F-562A15B1F233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46B2C2AA-485C-4651-A35B-9321F35A4611}">
      <dgm:prSet phldrT="[Texte]"/>
      <dgm:spPr>
        <a:solidFill>
          <a:schemeClr val="tx1">
            <a:lumMod val="75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Outils »</a:t>
          </a:r>
          <a:endParaRPr lang="fr-CA" b="1" dirty="0">
            <a:solidFill>
              <a:schemeClr val="bg1"/>
            </a:solidFill>
          </a:endParaRPr>
        </a:p>
      </dgm:t>
    </dgm:pt>
    <dgm:pt modelId="{B4E20824-66E2-43A7-B511-28514187BA30}" type="parTrans" cxnId="{B1107A89-74A0-4DA8-B145-9509B0038AA9}">
      <dgm:prSet/>
      <dgm:spPr/>
      <dgm:t>
        <a:bodyPr/>
        <a:lstStyle/>
        <a:p>
          <a:endParaRPr lang="fr-CA"/>
        </a:p>
      </dgm:t>
    </dgm:pt>
    <dgm:pt modelId="{899D5F03-40DD-43BA-84EE-3E8D8F79D7DB}" type="sibTrans" cxnId="{B1107A89-74A0-4DA8-B145-9509B0038AA9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FD9C52B8-B783-4068-ACC7-9FF827BFBA41}" type="pres">
      <dgm:prSet presAssocID="{E16D691A-BAE8-415A-9382-DF47BA6998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6AF1B41-3181-4CAE-B1DF-ABA6B64EE8C5}" type="pres">
      <dgm:prSet presAssocID="{2D924A42-935C-4B7A-891A-CC1B61D73A2C}" presName="centerShape" presStyleLbl="node0" presStyleIdx="0" presStyleCnt="1"/>
      <dgm:spPr/>
      <dgm:t>
        <a:bodyPr/>
        <a:lstStyle/>
        <a:p>
          <a:endParaRPr lang="fr-CA"/>
        </a:p>
      </dgm:t>
    </dgm:pt>
    <dgm:pt modelId="{DBB4EFED-5722-4703-8442-26D1175E3258}" type="pres">
      <dgm:prSet presAssocID="{43DE7BB9-99F0-49C7-BCD1-818B5B3ED9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D01CAA-B24F-4628-AB07-8738534FE6B2}" type="pres">
      <dgm:prSet presAssocID="{43DE7BB9-99F0-49C7-BCD1-818B5B3ED9F5}" presName="dummy" presStyleCnt="0"/>
      <dgm:spPr/>
    </dgm:pt>
    <dgm:pt modelId="{07C164D2-F1DC-44E4-8DEA-ED3AEFA8AA66}" type="pres">
      <dgm:prSet presAssocID="{4E5A51BA-5897-447B-B04C-2E5AA6DCC339}" presName="sibTrans" presStyleLbl="sibTrans2D1" presStyleIdx="0" presStyleCnt="6"/>
      <dgm:spPr/>
      <dgm:t>
        <a:bodyPr/>
        <a:lstStyle/>
        <a:p>
          <a:endParaRPr lang="fr-CA"/>
        </a:p>
      </dgm:t>
    </dgm:pt>
    <dgm:pt modelId="{024E08FD-5632-4499-ABB0-9ECAF5869CC9}" type="pres">
      <dgm:prSet presAssocID="{1CFB437A-4129-4C96-85CC-34597BC5EC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18FBEB-0829-4C22-9E25-F5279B96039E}" type="pres">
      <dgm:prSet presAssocID="{1CFB437A-4129-4C96-85CC-34597BC5ECBB}" presName="dummy" presStyleCnt="0"/>
      <dgm:spPr/>
    </dgm:pt>
    <dgm:pt modelId="{D0C88CFD-FEE9-4465-8FF3-00B8BAF681BD}" type="pres">
      <dgm:prSet presAssocID="{F4CA2655-3538-455A-9F26-890A014116D1}" presName="sibTrans" presStyleLbl="sibTrans2D1" presStyleIdx="1" presStyleCnt="6"/>
      <dgm:spPr/>
      <dgm:t>
        <a:bodyPr/>
        <a:lstStyle/>
        <a:p>
          <a:endParaRPr lang="fr-CA"/>
        </a:p>
      </dgm:t>
    </dgm:pt>
    <dgm:pt modelId="{B6BBCD8B-B740-4DD4-AD57-3EDB6137B14A}" type="pres">
      <dgm:prSet presAssocID="{0052C673-D1ED-4950-A7D5-BD3DD75086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062F59B-05C4-44C8-ADE7-79459EADA778}" type="pres">
      <dgm:prSet presAssocID="{0052C673-D1ED-4950-A7D5-BD3DD75086DC}" presName="dummy" presStyleCnt="0"/>
      <dgm:spPr/>
    </dgm:pt>
    <dgm:pt modelId="{F986DC11-DBD6-4EA3-8B81-FC6EB68C76A9}" type="pres">
      <dgm:prSet presAssocID="{57C91551-AE8C-4D23-AA61-662325987E13}" presName="sibTrans" presStyleLbl="sibTrans2D1" presStyleIdx="2" presStyleCnt="6"/>
      <dgm:spPr/>
      <dgm:t>
        <a:bodyPr/>
        <a:lstStyle/>
        <a:p>
          <a:endParaRPr lang="fr-CA"/>
        </a:p>
      </dgm:t>
    </dgm:pt>
    <dgm:pt modelId="{FDCC5949-F738-45FB-A7F7-3E7759FF7772}" type="pres">
      <dgm:prSet presAssocID="{3C2B0893-C760-4A81-9C4D-6501C83E49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4A828D-AE2F-4C67-B3AA-E1C60FCF26BE}" type="pres">
      <dgm:prSet presAssocID="{3C2B0893-C760-4A81-9C4D-6501C83E4960}" presName="dummy" presStyleCnt="0"/>
      <dgm:spPr/>
    </dgm:pt>
    <dgm:pt modelId="{15EDB256-80F4-4C32-8E92-481828D7A2D1}" type="pres">
      <dgm:prSet presAssocID="{38398904-080D-4676-B978-C2757F870F87}" presName="sibTrans" presStyleLbl="sibTrans2D1" presStyleIdx="3" presStyleCnt="6"/>
      <dgm:spPr/>
      <dgm:t>
        <a:bodyPr/>
        <a:lstStyle/>
        <a:p>
          <a:endParaRPr lang="fr-CA"/>
        </a:p>
      </dgm:t>
    </dgm:pt>
    <dgm:pt modelId="{BB3BC171-0774-4A34-B3DE-668F03254F61}" type="pres">
      <dgm:prSet presAssocID="{72AC5343-D4D8-4776-AA1F-28B68A4557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A57839F-4205-40A3-AF0E-1389B3352B74}" type="pres">
      <dgm:prSet presAssocID="{72AC5343-D4D8-4776-AA1F-28B68A455796}" presName="dummy" presStyleCnt="0"/>
      <dgm:spPr/>
    </dgm:pt>
    <dgm:pt modelId="{862738A2-D17D-4C6E-AB72-92F57FE37098}" type="pres">
      <dgm:prSet presAssocID="{87774693-E1CD-4C0E-A5A0-D82503B82A1C}" presName="sibTrans" presStyleLbl="sibTrans2D1" presStyleIdx="4" presStyleCnt="6"/>
      <dgm:spPr/>
      <dgm:t>
        <a:bodyPr/>
        <a:lstStyle/>
        <a:p>
          <a:endParaRPr lang="fr-CA"/>
        </a:p>
      </dgm:t>
    </dgm:pt>
    <dgm:pt modelId="{CE79CC93-B572-4A00-A7C7-80C1BADAAAF7}" type="pres">
      <dgm:prSet presAssocID="{46B2C2AA-485C-4651-A35B-9321F35A46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B9A0BA-F4CE-4FEC-A2E0-63A6E21052B9}" type="pres">
      <dgm:prSet presAssocID="{46B2C2AA-485C-4651-A35B-9321F35A4611}" presName="dummy" presStyleCnt="0"/>
      <dgm:spPr/>
    </dgm:pt>
    <dgm:pt modelId="{E0621C70-33F7-4DFA-B880-BDD63137224A}" type="pres">
      <dgm:prSet presAssocID="{899D5F03-40DD-43BA-84EE-3E8D8F79D7DB}" presName="sibTrans" presStyleLbl="sibTrans2D1" presStyleIdx="5" presStyleCnt="6"/>
      <dgm:spPr/>
      <dgm:t>
        <a:bodyPr/>
        <a:lstStyle/>
        <a:p>
          <a:endParaRPr lang="fr-CA"/>
        </a:p>
      </dgm:t>
    </dgm:pt>
  </dgm:ptLst>
  <dgm:cxnLst>
    <dgm:cxn modelId="{B1107A89-74A0-4DA8-B145-9509B0038AA9}" srcId="{2D924A42-935C-4B7A-891A-CC1B61D73A2C}" destId="{46B2C2AA-485C-4651-A35B-9321F35A4611}" srcOrd="5" destOrd="0" parTransId="{B4E20824-66E2-43A7-B511-28514187BA30}" sibTransId="{899D5F03-40DD-43BA-84EE-3E8D8F79D7DB}"/>
    <dgm:cxn modelId="{1803D4B2-1D58-4711-8348-62B4DB69F7EA}" type="presOf" srcId="{57C91551-AE8C-4D23-AA61-662325987E13}" destId="{F986DC11-DBD6-4EA3-8B81-FC6EB68C76A9}" srcOrd="0" destOrd="0" presId="urn:microsoft.com/office/officeart/2005/8/layout/radial6"/>
    <dgm:cxn modelId="{65CC1EBD-9CE5-4136-9E7F-562A15B1F233}" srcId="{2D924A42-935C-4B7A-891A-CC1B61D73A2C}" destId="{72AC5343-D4D8-4776-AA1F-28B68A455796}" srcOrd="4" destOrd="0" parTransId="{504D50FF-DBDD-4615-8623-695C8D6F18CC}" sibTransId="{87774693-E1CD-4C0E-A5A0-D82503B82A1C}"/>
    <dgm:cxn modelId="{7F53F5ED-55C3-4DD8-9A0E-2B5547F6DDA2}" type="presOf" srcId="{0052C673-D1ED-4950-A7D5-BD3DD75086DC}" destId="{B6BBCD8B-B740-4DD4-AD57-3EDB6137B14A}" srcOrd="0" destOrd="0" presId="urn:microsoft.com/office/officeart/2005/8/layout/radial6"/>
    <dgm:cxn modelId="{AF7A3E0D-8493-4F4B-84D4-41CA739814A8}" srcId="{2D924A42-935C-4B7A-891A-CC1B61D73A2C}" destId="{43DE7BB9-99F0-49C7-BCD1-818B5B3ED9F5}" srcOrd="0" destOrd="0" parTransId="{71EA1DF4-FEDC-45A8-8C5A-D8AED8687FFA}" sibTransId="{4E5A51BA-5897-447B-B04C-2E5AA6DCC339}"/>
    <dgm:cxn modelId="{7233424E-F2CF-460D-A9D4-E310D6837545}" type="presOf" srcId="{87774693-E1CD-4C0E-A5A0-D82503B82A1C}" destId="{862738A2-D17D-4C6E-AB72-92F57FE37098}" srcOrd="0" destOrd="0" presId="urn:microsoft.com/office/officeart/2005/8/layout/radial6"/>
    <dgm:cxn modelId="{674BD2E4-0C5F-4BF4-A3FE-00318E5DFB78}" type="presOf" srcId="{899D5F03-40DD-43BA-84EE-3E8D8F79D7DB}" destId="{E0621C70-33F7-4DFA-B880-BDD63137224A}" srcOrd="0" destOrd="0" presId="urn:microsoft.com/office/officeart/2005/8/layout/radial6"/>
    <dgm:cxn modelId="{7B490AD4-B573-4C10-844A-0739F3CB397F}" srcId="{2D924A42-935C-4B7A-891A-CC1B61D73A2C}" destId="{0052C673-D1ED-4950-A7D5-BD3DD75086DC}" srcOrd="2" destOrd="0" parTransId="{90E2C228-3568-4DAD-9089-70C479EED991}" sibTransId="{57C91551-AE8C-4D23-AA61-662325987E13}"/>
    <dgm:cxn modelId="{40B6ABB9-7728-4A01-9326-775C6FE69E9F}" srcId="{2D924A42-935C-4B7A-891A-CC1B61D73A2C}" destId="{3C2B0893-C760-4A81-9C4D-6501C83E4960}" srcOrd="3" destOrd="0" parTransId="{0BC41D87-5562-430A-B20F-79EFA4E27108}" sibTransId="{38398904-080D-4676-B978-C2757F870F87}"/>
    <dgm:cxn modelId="{6AC54A39-D6B4-4C16-8687-B7AFF57C8C3B}" type="presOf" srcId="{E16D691A-BAE8-415A-9382-DF47BA699846}" destId="{FD9C52B8-B783-4068-ACC7-9FF827BFBA41}" srcOrd="0" destOrd="0" presId="urn:microsoft.com/office/officeart/2005/8/layout/radial6"/>
    <dgm:cxn modelId="{3CF4D550-AE50-4EBD-AAB6-E8E727BEDFEF}" type="presOf" srcId="{3C2B0893-C760-4A81-9C4D-6501C83E4960}" destId="{FDCC5949-F738-45FB-A7F7-3E7759FF7772}" srcOrd="0" destOrd="0" presId="urn:microsoft.com/office/officeart/2005/8/layout/radial6"/>
    <dgm:cxn modelId="{DA05A9C0-BF63-4D70-839E-669C0E487E53}" type="presOf" srcId="{72AC5343-D4D8-4776-AA1F-28B68A455796}" destId="{BB3BC171-0774-4A34-B3DE-668F03254F61}" srcOrd="0" destOrd="0" presId="urn:microsoft.com/office/officeart/2005/8/layout/radial6"/>
    <dgm:cxn modelId="{8C15BEC2-CCC2-44D0-AC8B-BDEB046CD03D}" type="presOf" srcId="{46B2C2AA-485C-4651-A35B-9321F35A4611}" destId="{CE79CC93-B572-4A00-A7C7-80C1BADAAAF7}" srcOrd="0" destOrd="0" presId="urn:microsoft.com/office/officeart/2005/8/layout/radial6"/>
    <dgm:cxn modelId="{79AC201B-7718-4B0A-9EBA-A0666B2AB85F}" type="presOf" srcId="{4E5A51BA-5897-447B-B04C-2E5AA6DCC339}" destId="{07C164D2-F1DC-44E4-8DEA-ED3AEFA8AA66}" srcOrd="0" destOrd="0" presId="urn:microsoft.com/office/officeart/2005/8/layout/radial6"/>
    <dgm:cxn modelId="{F7721A5F-29B2-4682-91AF-6CA9673E1DB1}" type="presOf" srcId="{43DE7BB9-99F0-49C7-BCD1-818B5B3ED9F5}" destId="{DBB4EFED-5722-4703-8442-26D1175E3258}" srcOrd="0" destOrd="0" presId="urn:microsoft.com/office/officeart/2005/8/layout/radial6"/>
    <dgm:cxn modelId="{976BB912-F582-482F-8876-14D734064842}" type="presOf" srcId="{2D924A42-935C-4B7A-891A-CC1B61D73A2C}" destId="{C6AF1B41-3181-4CAE-B1DF-ABA6B64EE8C5}" srcOrd="0" destOrd="0" presId="urn:microsoft.com/office/officeart/2005/8/layout/radial6"/>
    <dgm:cxn modelId="{FFCF15D3-5BF5-4DA1-B4EF-ECA766F855B2}" type="presOf" srcId="{1CFB437A-4129-4C96-85CC-34597BC5ECBB}" destId="{024E08FD-5632-4499-ABB0-9ECAF5869CC9}" srcOrd="0" destOrd="0" presId="urn:microsoft.com/office/officeart/2005/8/layout/radial6"/>
    <dgm:cxn modelId="{78791E8D-6A4E-4C72-99AD-AD3D25F94215}" type="presOf" srcId="{38398904-080D-4676-B978-C2757F870F87}" destId="{15EDB256-80F4-4C32-8E92-481828D7A2D1}" srcOrd="0" destOrd="0" presId="urn:microsoft.com/office/officeart/2005/8/layout/radial6"/>
    <dgm:cxn modelId="{9C142448-92A8-4C1E-A47A-D1F6DC0062D2}" srcId="{2D924A42-935C-4B7A-891A-CC1B61D73A2C}" destId="{1CFB437A-4129-4C96-85CC-34597BC5ECBB}" srcOrd="1" destOrd="0" parTransId="{72FA4505-6C8B-4534-AD4E-CD3FF609AAF3}" sibTransId="{F4CA2655-3538-455A-9F26-890A014116D1}"/>
    <dgm:cxn modelId="{8B5A8F05-E947-4A06-B4DA-DB096F7FDA3C}" srcId="{E16D691A-BAE8-415A-9382-DF47BA699846}" destId="{2D924A42-935C-4B7A-891A-CC1B61D73A2C}" srcOrd="0" destOrd="0" parTransId="{F85FE78D-246E-47DD-8A39-CF05DE5F20E4}" sibTransId="{B936292D-236F-4A15-B5ED-BC075A7528B6}"/>
    <dgm:cxn modelId="{C6A7EC36-592A-47FA-BD64-E046092B45A5}" type="presOf" srcId="{F4CA2655-3538-455A-9F26-890A014116D1}" destId="{D0C88CFD-FEE9-4465-8FF3-00B8BAF681BD}" srcOrd="0" destOrd="0" presId="urn:microsoft.com/office/officeart/2005/8/layout/radial6"/>
    <dgm:cxn modelId="{4DB254BA-8DF2-410C-88F1-E170F03B2053}" type="presParOf" srcId="{FD9C52B8-B783-4068-ACC7-9FF827BFBA41}" destId="{C6AF1B41-3181-4CAE-B1DF-ABA6B64EE8C5}" srcOrd="0" destOrd="0" presId="urn:microsoft.com/office/officeart/2005/8/layout/radial6"/>
    <dgm:cxn modelId="{B0FCE6AA-D3C9-4692-95B3-55749B75A562}" type="presParOf" srcId="{FD9C52B8-B783-4068-ACC7-9FF827BFBA41}" destId="{DBB4EFED-5722-4703-8442-26D1175E3258}" srcOrd="1" destOrd="0" presId="urn:microsoft.com/office/officeart/2005/8/layout/radial6"/>
    <dgm:cxn modelId="{F278B550-EDBA-4B5C-9CDA-846D44CEF67B}" type="presParOf" srcId="{FD9C52B8-B783-4068-ACC7-9FF827BFBA41}" destId="{30D01CAA-B24F-4628-AB07-8738534FE6B2}" srcOrd="2" destOrd="0" presId="urn:microsoft.com/office/officeart/2005/8/layout/radial6"/>
    <dgm:cxn modelId="{4CAC776B-FD2C-49FF-AA16-4E2493D73EE8}" type="presParOf" srcId="{FD9C52B8-B783-4068-ACC7-9FF827BFBA41}" destId="{07C164D2-F1DC-44E4-8DEA-ED3AEFA8AA66}" srcOrd="3" destOrd="0" presId="urn:microsoft.com/office/officeart/2005/8/layout/radial6"/>
    <dgm:cxn modelId="{359B1658-E400-4A99-97DF-852023009D64}" type="presParOf" srcId="{FD9C52B8-B783-4068-ACC7-9FF827BFBA41}" destId="{024E08FD-5632-4499-ABB0-9ECAF5869CC9}" srcOrd="4" destOrd="0" presId="urn:microsoft.com/office/officeart/2005/8/layout/radial6"/>
    <dgm:cxn modelId="{1908222D-A34D-429B-923F-E2B5B1916EA3}" type="presParOf" srcId="{FD9C52B8-B783-4068-ACC7-9FF827BFBA41}" destId="{D318FBEB-0829-4C22-9E25-F5279B96039E}" srcOrd="5" destOrd="0" presId="urn:microsoft.com/office/officeart/2005/8/layout/radial6"/>
    <dgm:cxn modelId="{F3394BB3-1068-4D67-BD5E-ED63BD48E7B4}" type="presParOf" srcId="{FD9C52B8-B783-4068-ACC7-9FF827BFBA41}" destId="{D0C88CFD-FEE9-4465-8FF3-00B8BAF681BD}" srcOrd="6" destOrd="0" presId="urn:microsoft.com/office/officeart/2005/8/layout/radial6"/>
    <dgm:cxn modelId="{6C8D17B9-EB42-447A-B191-4339FF890907}" type="presParOf" srcId="{FD9C52B8-B783-4068-ACC7-9FF827BFBA41}" destId="{B6BBCD8B-B740-4DD4-AD57-3EDB6137B14A}" srcOrd="7" destOrd="0" presId="urn:microsoft.com/office/officeart/2005/8/layout/radial6"/>
    <dgm:cxn modelId="{5E4FBA93-7C38-4C32-BAD4-502FD96F3FCC}" type="presParOf" srcId="{FD9C52B8-B783-4068-ACC7-9FF827BFBA41}" destId="{9062F59B-05C4-44C8-ADE7-79459EADA778}" srcOrd="8" destOrd="0" presId="urn:microsoft.com/office/officeart/2005/8/layout/radial6"/>
    <dgm:cxn modelId="{A08CA1CE-6AE4-428C-8632-560D60328587}" type="presParOf" srcId="{FD9C52B8-B783-4068-ACC7-9FF827BFBA41}" destId="{F986DC11-DBD6-4EA3-8B81-FC6EB68C76A9}" srcOrd="9" destOrd="0" presId="urn:microsoft.com/office/officeart/2005/8/layout/radial6"/>
    <dgm:cxn modelId="{355DFF87-F3EC-4980-852C-FE2DE6A63579}" type="presParOf" srcId="{FD9C52B8-B783-4068-ACC7-9FF827BFBA41}" destId="{FDCC5949-F738-45FB-A7F7-3E7759FF7772}" srcOrd="10" destOrd="0" presId="urn:microsoft.com/office/officeart/2005/8/layout/radial6"/>
    <dgm:cxn modelId="{65C01262-E375-47D9-B874-F8C20140FA61}" type="presParOf" srcId="{FD9C52B8-B783-4068-ACC7-9FF827BFBA41}" destId="{914A828D-AE2F-4C67-B3AA-E1C60FCF26BE}" srcOrd="11" destOrd="0" presId="urn:microsoft.com/office/officeart/2005/8/layout/radial6"/>
    <dgm:cxn modelId="{78ECF414-AF3E-4B9C-8E1E-E777F821FF92}" type="presParOf" srcId="{FD9C52B8-B783-4068-ACC7-9FF827BFBA41}" destId="{15EDB256-80F4-4C32-8E92-481828D7A2D1}" srcOrd="12" destOrd="0" presId="urn:microsoft.com/office/officeart/2005/8/layout/radial6"/>
    <dgm:cxn modelId="{43417BD3-7B29-4AB3-9704-A3CCA629373A}" type="presParOf" srcId="{FD9C52B8-B783-4068-ACC7-9FF827BFBA41}" destId="{BB3BC171-0774-4A34-B3DE-668F03254F61}" srcOrd="13" destOrd="0" presId="urn:microsoft.com/office/officeart/2005/8/layout/radial6"/>
    <dgm:cxn modelId="{BE6F3D1E-94E3-42F6-8687-C62E719A6945}" type="presParOf" srcId="{FD9C52B8-B783-4068-ACC7-9FF827BFBA41}" destId="{1A57839F-4205-40A3-AF0E-1389B3352B74}" srcOrd="14" destOrd="0" presId="urn:microsoft.com/office/officeart/2005/8/layout/radial6"/>
    <dgm:cxn modelId="{7E155D5C-7F2F-4D28-AFEA-A79D208D79ED}" type="presParOf" srcId="{FD9C52B8-B783-4068-ACC7-9FF827BFBA41}" destId="{862738A2-D17D-4C6E-AB72-92F57FE37098}" srcOrd="15" destOrd="0" presId="urn:microsoft.com/office/officeart/2005/8/layout/radial6"/>
    <dgm:cxn modelId="{07A550EE-055A-492C-BE58-4960998B220F}" type="presParOf" srcId="{FD9C52B8-B783-4068-ACC7-9FF827BFBA41}" destId="{CE79CC93-B572-4A00-A7C7-80C1BADAAAF7}" srcOrd="16" destOrd="0" presId="urn:microsoft.com/office/officeart/2005/8/layout/radial6"/>
    <dgm:cxn modelId="{0FEF8354-EA9C-4AFD-95E2-874EF610A6E9}" type="presParOf" srcId="{FD9C52B8-B783-4068-ACC7-9FF827BFBA41}" destId="{94B9A0BA-F4CE-4FEC-A2E0-63A6E21052B9}" srcOrd="17" destOrd="0" presId="urn:microsoft.com/office/officeart/2005/8/layout/radial6"/>
    <dgm:cxn modelId="{0474B97F-8F59-4A03-B336-357E1E952D2C}" type="presParOf" srcId="{FD9C52B8-B783-4068-ACC7-9FF827BFBA41}" destId="{E0621C70-33F7-4DFA-B880-BDD6313722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D691A-BAE8-415A-9382-DF47BA69984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D924A42-935C-4B7A-891A-CC1B61D73A2C}">
      <dgm:prSet phldrT="[Texte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fr-CA" b="1" dirty="0" err="1" smtClean="0">
              <a:solidFill>
                <a:schemeClr val="tx1"/>
              </a:solidFill>
            </a:rPr>
            <a:t>Cyberlego</a:t>
          </a:r>
          <a:endParaRPr lang="fr-CA" b="1" dirty="0">
            <a:solidFill>
              <a:schemeClr val="tx1"/>
            </a:solidFill>
          </a:endParaRPr>
        </a:p>
      </dgm:t>
    </dgm:pt>
    <dgm:pt modelId="{F85FE78D-246E-47DD-8A39-CF05DE5F20E4}" type="parTrans" cxnId="{8B5A8F05-E947-4A06-B4DA-DB096F7FDA3C}">
      <dgm:prSet/>
      <dgm:spPr/>
      <dgm:t>
        <a:bodyPr/>
        <a:lstStyle/>
        <a:p>
          <a:endParaRPr lang="fr-CA"/>
        </a:p>
      </dgm:t>
    </dgm:pt>
    <dgm:pt modelId="{B936292D-236F-4A15-B5ED-BC075A7528B6}" type="sibTrans" cxnId="{8B5A8F05-E947-4A06-B4DA-DB096F7FDA3C}">
      <dgm:prSet/>
      <dgm:spPr/>
      <dgm:t>
        <a:bodyPr/>
        <a:lstStyle/>
        <a:p>
          <a:endParaRPr lang="fr-CA"/>
        </a:p>
      </dgm:t>
    </dgm:pt>
    <dgm:pt modelId="{43DE7BB9-99F0-49C7-BCD1-818B5B3ED9F5}">
      <dgm:prSet phldrT="[Texte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Moteurs de recherche</a:t>
          </a:r>
          <a:endParaRPr lang="fr-CA" b="1" dirty="0">
            <a:solidFill>
              <a:schemeClr val="bg1"/>
            </a:solidFill>
          </a:endParaRPr>
        </a:p>
      </dgm:t>
    </dgm:pt>
    <dgm:pt modelId="{71EA1DF4-FEDC-45A8-8C5A-D8AED8687FFA}" type="parTrans" cxnId="{AF7A3E0D-8493-4F4B-84D4-41CA739814A8}">
      <dgm:prSet/>
      <dgm:spPr/>
      <dgm:t>
        <a:bodyPr/>
        <a:lstStyle/>
        <a:p>
          <a:endParaRPr lang="fr-CA"/>
        </a:p>
      </dgm:t>
    </dgm:pt>
    <dgm:pt modelId="{4E5A51BA-5897-447B-B04C-2E5AA6DCC339}" type="sibTrans" cxnId="{AF7A3E0D-8493-4F4B-84D4-41CA739814A8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1CFB437A-4129-4C96-85CC-34597BC5ECBB}">
      <dgm:prSet phldrT="[Texte]"/>
      <dgm:spPr>
        <a:solidFill>
          <a:srgbClr val="E5451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Tech »</a:t>
          </a:r>
          <a:endParaRPr lang="fr-CA" b="1" dirty="0">
            <a:solidFill>
              <a:schemeClr val="bg1"/>
            </a:solidFill>
          </a:endParaRPr>
        </a:p>
      </dgm:t>
    </dgm:pt>
    <dgm:pt modelId="{72FA4505-6C8B-4534-AD4E-CD3FF609AAF3}" type="parTrans" cxnId="{9C142448-92A8-4C1E-A47A-D1F6DC0062D2}">
      <dgm:prSet/>
      <dgm:spPr/>
      <dgm:t>
        <a:bodyPr/>
        <a:lstStyle/>
        <a:p>
          <a:endParaRPr lang="fr-CA"/>
        </a:p>
      </dgm:t>
    </dgm:pt>
    <dgm:pt modelId="{F4CA2655-3538-455A-9F26-890A014116D1}" type="sibTrans" cxnId="{9C142448-92A8-4C1E-A47A-D1F6DC0062D2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0052C673-D1ED-4950-A7D5-BD3DD75086DC}">
      <dgm:prSet phldrT="[Texte]"/>
      <dgm:spPr>
        <a:solidFill>
          <a:srgbClr val="CD1C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News »</a:t>
          </a:r>
          <a:endParaRPr lang="fr-CA" b="1" dirty="0">
            <a:solidFill>
              <a:schemeClr val="bg1"/>
            </a:solidFill>
          </a:endParaRPr>
        </a:p>
      </dgm:t>
    </dgm:pt>
    <dgm:pt modelId="{90E2C228-3568-4DAD-9089-70C479EED991}" type="parTrans" cxnId="{7B490AD4-B573-4C10-844A-0739F3CB397F}">
      <dgm:prSet/>
      <dgm:spPr/>
      <dgm:t>
        <a:bodyPr/>
        <a:lstStyle/>
        <a:p>
          <a:endParaRPr lang="fr-CA"/>
        </a:p>
      </dgm:t>
    </dgm:pt>
    <dgm:pt modelId="{57C91551-AE8C-4D23-AA61-662325987E13}" type="sibTrans" cxnId="{7B490AD4-B573-4C10-844A-0739F3CB397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3C2B0893-C760-4A81-9C4D-6501C83E4960}">
      <dgm:prSet phldrT="[Texte]"/>
      <dgm:spPr>
        <a:solidFill>
          <a:srgbClr val="00B0F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Docu »</a:t>
          </a:r>
          <a:endParaRPr lang="fr-CA" b="1" dirty="0">
            <a:solidFill>
              <a:schemeClr val="bg1"/>
            </a:solidFill>
          </a:endParaRPr>
        </a:p>
      </dgm:t>
    </dgm:pt>
    <dgm:pt modelId="{0BC41D87-5562-430A-B20F-79EFA4E27108}" type="parTrans" cxnId="{40B6ABB9-7728-4A01-9326-775C6FE69E9F}">
      <dgm:prSet/>
      <dgm:spPr/>
      <dgm:t>
        <a:bodyPr/>
        <a:lstStyle/>
        <a:p>
          <a:endParaRPr lang="fr-CA"/>
        </a:p>
      </dgm:t>
    </dgm:pt>
    <dgm:pt modelId="{38398904-080D-4676-B978-C2757F870F87}" type="sibTrans" cxnId="{40B6ABB9-7728-4A01-9326-775C6FE69E9F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72AC5343-D4D8-4776-AA1F-28B68A455796}">
      <dgm:prSet phldrT="[Texte]"/>
      <dgm:spPr>
        <a:solidFill>
          <a:srgbClr val="3DEC20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Pub »</a:t>
          </a:r>
          <a:endParaRPr lang="fr-CA" b="1" dirty="0">
            <a:solidFill>
              <a:schemeClr val="bg1"/>
            </a:solidFill>
          </a:endParaRPr>
        </a:p>
      </dgm:t>
    </dgm:pt>
    <dgm:pt modelId="{504D50FF-DBDD-4615-8623-695C8D6F18CC}" type="parTrans" cxnId="{65CC1EBD-9CE5-4136-9E7F-562A15B1F233}">
      <dgm:prSet/>
      <dgm:spPr/>
      <dgm:t>
        <a:bodyPr/>
        <a:lstStyle/>
        <a:p>
          <a:endParaRPr lang="fr-CA"/>
        </a:p>
      </dgm:t>
    </dgm:pt>
    <dgm:pt modelId="{87774693-E1CD-4C0E-A5A0-D82503B82A1C}" type="sibTrans" cxnId="{65CC1EBD-9CE5-4136-9E7F-562A15B1F233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46B2C2AA-485C-4651-A35B-9321F35A4611}">
      <dgm:prSet phldrT="[Texte]"/>
      <dgm:spPr>
        <a:solidFill>
          <a:schemeClr val="tx1">
            <a:lumMod val="75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fr-CA" b="1" dirty="0" smtClean="0">
              <a:solidFill>
                <a:schemeClr val="bg1"/>
              </a:solidFill>
            </a:rPr>
            <a:t>Module « Outils »</a:t>
          </a:r>
          <a:endParaRPr lang="fr-CA" b="1" dirty="0">
            <a:solidFill>
              <a:schemeClr val="bg1"/>
            </a:solidFill>
          </a:endParaRPr>
        </a:p>
      </dgm:t>
    </dgm:pt>
    <dgm:pt modelId="{B4E20824-66E2-43A7-B511-28514187BA30}" type="parTrans" cxnId="{B1107A89-74A0-4DA8-B145-9509B0038AA9}">
      <dgm:prSet/>
      <dgm:spPr/>
      <dgm:t>
        <a:bodyPr/>
        <a:lstStyle/>
        <a:p>
          <a:endParaRPr lang="fr-CA"/>
        </a:p>
      </dgm:t>
    </dgm:pt>
    <dgm:pt modelId="{899D5F03-40DD-43BA-84EE-3E8D8F79D7DB}" type="sibTrans" cxnId="{B1107A89-74A0-4DA8-B145-9509B0038AA9}">
      <dgm:prSet/>
      <dgm:spPr>
        <a:solidFill>
          <a:schemeClr val="bg1"/>
        </a:solidFill>
      </dgm:spPr>
      <dgm:t>
        <a:bodyPr/>
        <a:lstStyle/>
        <a:p>
          <a:endParaRPr lang="fr-CA"/>
        </a:p>
      </dgm:t>
    </dgm:pt>
    <dgm:pt modelId="{FD9C52B8-B783-4068-ACC7-9FF827BFBA41}" type="pres">
      <dgm:prSet presAssocID="{E16D691A-BAE8-415A-9382-DF47BA6998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6AF1B41-3181-4CAE-B1DF-ABA6B64EE8C5}" type="pres">
      <dgm:prSet presAssocID="{2D924A42-935C-4B7A-891A-CC1B61D73A2C}" presName="centerShape" presStyleLbl="node0" presStyleIdx="0" presStyleCnt="1"/>
      <dgm:spPr/>
      <dgm:t>
        <a:bodyPr/>
        <a:lstStyle/>
        <a:p>
          <a:endParaRPr lang="fr-CA"/>
        </a:p>
      </dgm:t>
    </dgm:pt>
    <dgm:pt modelId="{DBB4EFED-5722-4703-8442-26D1175E3258}" type="pres">
      <dgm:prSet presAssocID="{43DE7BB9-99F0-49C7-BCD1-818B5B3ED9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D01CAA-B24F-4628-AB07-8738534FE6B2}" type="pres">
      <dgm:prSet presAssocID="{43DE7BB9-99F0-49C7-BCD1-818B5B3ED9F5}" presName="dummy" presStyleCnt="0"/>
      <dgm:spPr/>
    </dgm:pt>
    <dgm:pt modelId="{07C164D2-F1DC-44E4-8DEA-ED3AEFA8AA66}" type="pres">
      <dgm:prSet presAssocID="{4E5A51BA-5897-447B-B04C-2E5AA6DCC339}" presName="sibTrans" presStyleLbl="sibTrans2D1" presStyleIdx="0" presStyleCnt="6"/>
      <dgm:spPr/>
      <dgm:t>
        <a:bodyPr/>
        <a:lstStyle/>
        <a:p>
          <a:endParaRPr lang="fr-CA"/>
        </a:p>
      </dgm:t>
    </dgm:pt>
    <dgm:pt modelId="{024E08FD-5632-4499-ABB0-9ECAF5869CC9}" type="pres">
      <dgm:prSet presAssocID="{1CFB437A-4129-4C96-85CC-34597BC5EC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18FBEB-0829-4C22-9E25-F5279B96039E}" type="pres">
      <dgm:prSet presAssocID="{1CFB437A-4129-4C96-85CC-34597BC5ECBB}" presName="dummy" presStyleCnt="0"/>
      <dgm:spPr/>
    </dgm:pt>
    <dgm:pt modelId="{D0C88CFD-FEE9-4465-8FF3-00B8BAF681BD}" type="pres">
      <dgm:prSet presAssocID="{F4CA2655-3538-455A-9F26-890A014116D1}" presName="sibTrans" presStyleLbl="sibTrans2D1" presStyleIdx="1" presStyleCnt="6"/>
      <dgm:spPr/>
      <dgm:t>
        <a:bodyPr/>
        <a:lstStyle/>
        <a:p>
          <a:endParaRPr lang="fr-CA"/>
        </a:p>
      </dgm:t>
    </dgm:pt>
    <dgm:pt modelId="{B6BBCD8B-B740-4DD4-AD57-3EDB6137B14A}" type="pres">
      <dgm:prSet presAssocID="{0052C673-D1ED-4950-A7D5-BD3DD75086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062F59B-05C4-44C8-ADE7-79459EADA778}" type="pres">
      <dgm:prSet presAssocID="{0052C673-D1ED-4950-A7D5-BD3DD75086DC}" presName="dummy" presStyleCnt="0"/>
      <dgm:spPr/>
    </dgm:pt>
    <dgm:pt modelId="{F986DC11-DBD6-4EA3-8B81-FC6EB68C76A9}" type="pres">
      <dgm:prSet presAssocID="{57C91551-AE8C-4D23-AA61-662325987E13}" presName="sibTrans" presStyleLbl="sibTrans2D1" presStyleIdx="2" presStyleCnt="6"/>
      <dgm:spPr/>
      <dgm:t>
        <a:bodyPr/>
        <a:lstStyle/>
        <a:p>
          <a:endParaRPr lang="fr-CA"/>
        </a:p>
      </dgm:t>
    </dgm:pt>
    <dgm:pt modelId="{FDCC5949-F738-45FB-A7F7-3E7759FF7772}" type="pres">
      <dgm:prSet presAssocID="{3C2B0893-C760-4A81-9C4D-6501C83E49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4A828D-AE2F-4C67-B3AA-E1C60FCF26BE}" type="pres">
      <dgm:prSet presAssocID="{3C2B0893-C760-4A81-9C4D-6501C83E4960}" presName="dummy" presStyleCnt="0"/>
      <dgm:spPr/>
    </dgm:pt>
    <dgm:pt modelId="{15EDB256-80F4-4C32-8E92-481828D7A2D1}" type="pres">
      <dgm:prSet presAssocID="{38398904-080D-4676-B978-C2757F870F87}" presName="sibTrans" presStyleLbl="sibTrans2D1" presStyleIdx="3" presStyleCnt="6"/>
      <dgm:spPr/>
      <dgm:t>
        <a:bodyPr/>
        <a:lstStyle/>
        <a:p>
          <a:endParaRPr lang="fr-CA"/>
        </a:p>
      </dgm:t>
    </dgm:pt>
    <dgm:pt modelId="{BB3BC171-0774-4A34-B3DE-668F03254F61}" type="pres">
      <dgm:prSet presAssocID="{72AC5343-D4D8-4776-AA1F-28B68A4557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A57839F-4205-40A3-AF0E-1389B3352B74}" type="pres">
      <dgm:prSet presAssocID="{72AC5343-D4D8-4776-AA1F-28B68A455796}" presName="dummy" presStyleCnt="0"/>
      <dgm:spPr/>
    </dgm:pt>
    <dgm:pt modelId="{862738A2-D17D-4C6E-AB72-92F57FE37098}" type="pres">
      <dgm:prSet presAssocID="{87774693-E1CD-4C0E-A5A0-D82503B82A1C}" presName="sibTrans" presStyleLbl="sibTrans2D1" presStyleIdx="4" presStyleCnt="6"/>
      <dgm:spPr/>
      <dgm:t>
        <a:bodyPr/>
        <a:lstStyle/>
        <a:p>
          <a:endParaRPr lang="fr-CA"/>
        </a:p>
      </dgm:t>
    </dgm:pt>
    <dgm:pt modelId="{CE79CC93-B572-4A00-A7C7-80C1BADAAAF7}" type="pres">
      <dgm:prSet presAssocID="{46B2C2AA-485C-4651-A35B-9321F35A46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4B9A0BA-F4CE-4FEC-A2E0-63A6E21052B9}" type="pres">
      <dgm:prSet presAssocID="{46B2C2AA-485C-4651-A35B-9321F35A4611}" presName="dummy" presStyleCnt="0"/>
      <dgm:spPr/>
    </dgm:pt>
    <dgm:pt modelId="{E0621C70-33F7-4DFA-B880-BDD63137224A}" type="pres">
      <dgm:prSet presAssocID="{899D5F03-40DD-43BA-84EE-3E8D8F79D7DB}" presName="sibTrans" presStyleLbl="sibTrans2D1" presStyleIdx="5" presStyleCnt="6"/>
      <dgm:spPr/>
      <dgm:t>
        <a:bodyPr/>
        <a:lstStyle/>
        <a:p>
          <a:endParaRPr lang="fr-CA"/>
        </a:p>
      </dgm:t>
    </dgm:pt>
  </dgm:ptLst>
  <dgm:cxnLst>
    <dgm:cxn modelId="{B1107A89-74A0-4DA8-B145-9509B0038AA9}" srcId="{2D924A42-935C-4B7A-891A-CC1B61D73A2C}" destId="{46B2C2AA-485C-4651-A35B-9321F35A4611}" srcOrd="5" destOrd="0" parTransId="{B4E20824-66E2-43A7-B511-28514187BA30}" sibTransId="{899D5F03-40DD-43BA-84EE-3E8D8F79D7DB}"/>
    <dgm:cxn modelId="{65CC1EBD-9CE5-4136-9E7F-562A15B1F233}" srcId="{2D924A42-935C-4B7A-891A-CC1B61D73A2C}" destId="{72AC5343-D4D8-4776-AA1F-28B68A455796}" srcOrd="4" destOrd="0" parTransId="{504D50FF-DBDD-4615-8623-695C8D6F18CC}" sibTransId="{87774693-E1CD-4C0E-A5A0-D82503B82A1C}"/>
    <dgm:cxn modelId="{AF7A3E0D-8493-4F4B-84D4-41CA739814A8}" srcId="{2D924A42-935C-4B7A-891A-CC1B61D73A2C}" destId="{43DE7BB9-99F0-49C7-BCD1-818B5B3ED9F5}" srcOrd="0" destOrd="0" parTransId="{71EA1DF4-FEDC-45A8-8C5A-D8AED8687FFA}" sibTransId="{4E5A51BA-5897-447B-B04C-2E5AA6DCC339}"/>
    <dgm:cxn modelId="{A08F89B0-E300-4383-8431-0BF42AF9BE82}" type="presOf" srcId="{43DE7BB9-99F0-49C7-BCD1-818B5B3ED9F5}" destId="{DBB4EFED-5722-4703-8442-26D1175E3258}" srcOrd="0" destOrd="0" presId="urn:microsoft.com/office/officeart/2005/8/layout/radial6"/>
    <dgm:cxn modelId="{7D056EE0-6548-4E5E-AACB-467B4EBC82C2}" type="presOf" srcId="{899D5F03-40DD-43BA-84EE-3E8D8F79D7DB}" destId="{E0621C70-33F7-4DFA-B880-BDD63137224A}" srcOrd="0" destOrd="0" presId="urn:microsoft.com/office/officeart/2005/8/layout/radial6"/>
    <dgm:cxn modelId="{D936E63B-3F5A-46C8-A90F-65709AA4DFC3}" type="presOf" srcId="{1CFB437A-4129-4C96-85CC-34597BC5ECBB}" destId="{024E08FD-5632-4499-ABB0-9ECAF5869CC9}" srcOrd="0" destOrd="0" presId="urn:microsoft.com/office/officeart/2005/8/layout/radial6"/>
    <dgm:cxn modelId="{04D381EA-45C7-40AD-8EB9-00C6A591C7FB}" type="presOf" srcId="{72AC5343-D4D8-4776-AA1F-28B68A455796}" destId="{BB3BC171-0774-4A34-B3DE-668F03254F61}" srcOrd="0" destOrd="0" presId="urn:microsoft.com/office/officeart/2005/8/layout/radial6"/>
    <dgm:cxn modelId="{EF298ABD-86F3-4279-8BA0-23BAA146D7E3}" type="presOf" srcId="{3C2B0893-C760-4A81-9C4D-6501C83E4960}" destId="{FDCC5949-F738-45FB-A7F7-3E7759FF7772}" srcOrd="0" destOrd="0" presId="urn:microsoft.com/office/officeart/2005/8/layout/radial6"/>
    <dgm:cxn modelId="{1E33896E-2CA6-40A5-94A1-F6A0AED0CD42}" type="presOf" srcId="{2D924A42-935C-4B7A-891A-CC1B61D73A2C}" destId="{C6AF1B41-3181-4CAE-B1DF-ABA6B64EE8C5}" srcOrd="0" destOrd="0" presId="urn:microsoft.com/office/officeart/2005/8/layout/radial6"/>
    <dgm:cxn modelId="{7B490AD4-B573-4C10-844A-0739F3CB397F}" srcId="{2D924A42-935C-4B7A-891A-CC1B61D73A2C}" destId="{0052C673-D1ED-4950-A7D5-BD3DD75086DC}" srcOrd="2" destOrd="0" parTransId="{90E2C228-3568-4DAD-9089-70C479EED991}" sibTransId="{57C91551-AE8C-4D23-AA61-662325987E13}"/>
    <dgm:cxn modelId="{40B6ABB9-7728-4A01-9326-775C6FE69E9F}" srcId="{2D924A42-935C-4B7A-891A-CC1B61D73A2C}" destId="{3C2B0893-C760-4A81-9C4D-6501C83E4960}" srcOrd="3" destOrd="0" parTransId="{0BC41D87-5562-430A-B20F-79EFA4E27108}" sibTransId="{38398904-080D-4676-B978-C2757F870F87}"/>
    <dgm:cxn modelId="{F8308665-4E4F-4C07-8F79-3D709673CC43}" type="presOf" srcId="{87774693-E1CD-4C0E-A5A0-D82503B82A1C}" destId="{862738A2-D17D-4C6E-AB72-92F57FE37098}" srcOrd="0" destOrd="0" presId="urn:microsoft.com/office/officeart/2005/8/layout/radial6"/>
    <dgm:cxn modelId="{E22F39FC-FF51-4CA3-B820-E8594765944C}" type="presOf" srcId="{E16D691A-BAE8-415A-9382-DF47BA699846}" destId="{FD9C52B8-B783-4068-ACC7-9FF827BFBA41}" srcOrd="0" destOrd="0" presId="urn:microsoft.com/office/officeart/2005/8/layout/radial6"/>
    <dgm:cxn modelId="{4A7978CC-08B7-4AF8-ABA5-737ED0C9E2E9}" type="presOf" srcId="{57C91551-AE8C-4D23-AA61-662325987E13}" destId="{F986DC11-DBD6-4EA3-8B81-FC6EB68C76A9}" srcOrd="0" destOrd="0" presId="urn:microsoft.com/office/officeart/2005/8/layout/radial6"/>
    <dgm:cxn modelId="{01FD7B58-9DD3-4EBE-ABBE-C8DC53D873AA}" type="presOf" srcId="{4E5A51BA-5897-447B-B04C-2E5AA6DCC339}" destId="{07C164D2-F1DC-44E4-8DEA-ED3AEFA8AA66}" srcOrd="0" destOrd="0" presId="urn:microsoft.com/office/officeart/2005/8/layout/radial6"/>
    <dgm:cxn modelId="{11BA240C-46FA-493F-8834-7EC865CF1539}" type="presOf" srcId="{F4CA2655-3538-455A-9F26-890A014116D1}" destId="{D0C88CFD-FEE9-4465-8FF3-00B8BAF681BD}" srcOrd="0" destOrd="0" presId="urn:microsoft.com/office/officeart/2005/8/layout/radial6"/>
    <dgm:cxn modelId="{AB339D86-F9F5-48E5-BE7F-0FE64108E0EA}" type="presOf" srcId="{46B2C2AA-485C-4651-A35B-9321F35A4611}" destId="{CE79CC93-B572-4A00-A7C7-80C1BADAAAF7}" srcOrd="0" destOrd="0" presId="urn:microsoft.com/office/officeart/2005/8/layout/radial6"/>
    <dgm:cxn modelId="{394DFF58-C01B-4255-96C3-AAD9E74D9AD9}" type="presOf" srcId="{0052C673-D1ED-4950-A7D5-BD3DD75086DC}" destId="{B6BBCD8B-B740-4DD4-AD57-3EDB6137B14A}" srcOrd="0" destOrd="0" presId="urn:microsoft.com/office/officeart/2005/8/layout/radial6"/>
    <dgm:cxn modelId="{9C142448-92A8-4C1E-A47A-D1F6DC0062D2}" srcId="{2D924A42-935C-4B7A-891A-CC1B61D73A2C}" destId="{1CFB437A-4129-4C96-85CC-34597BC5ECBB}" srcOrd="1" destOrd="0" parTransId="{72FA4505-6C8B-4534-AD4E-CD3FF609AAF3}" sibTransId="{F4CA2655-3538-455A-9F26-890A014116D1}"/>
    <dgm:cxn modelId="{2CDF9B42-80AE-4484-80D8-880DC72B0F75}" type="presOf" srcId="{38398904-080D-4676-B978-C2757F870F87}" destId="{15EDB256-80F4-4C32-8E92-481828D7A2D1}" srcOrd="0" destOrd="0" presId="urn:microsoft.com/office/officeart/2005/8/layout/radial6"/>
    <dgm:cxn modelId="{8B5A8F05-E947-4A06-B4DA-DB096F7FDA3C}" srcId="{E16D691A-BAE8-415A-9382-DF47BA699846}" destId="{2D924A42-935C-4B7A-891A-CC1B61D73A2C}" srcOrd="0" destOrd="0" parTransId="{F85FE78D-246E-47DD-8A39-CF05DE5F20E4}" sibTransId="{B936292D-236F-4A15-B5ED-BC075A7528B6}"/>
    <dgm:cxn modelId="{F2D8FEAB-94A4-4652-9189-A9AF5B3D8C60}" type="presParOf" srcId="{FD9C52B8-B783-4068-ACC7-9FF827BFBA41}" destId="{C6AF1B41-3181-4CAE-B1DF-ABA6B64EE8C5}" srcOrd="0" destOrd="0" presId="urn:microsoft.com/office/officeart/2005/8/layout/radial6"/>
    <dgm:cxn modelId="{B527D0B1-7812-47EC-9848-49A3344A1A0A}" type="presParOf" srcId="{FD9C52B8-B783-4068-ACC7-9FF827BFBA41}" destId="{DBB4EFED-5722-4703-8442-26D1175E3258}" srcOrd="1" destOrd="0" presId="urn:microsoft.com/office/officeart/2005/8/layout/radial6"/>
    <dgm:cxn modelId="{719E8334-8589-40EF-9EBD-FE53A2866CE3}" type="presParOf" srcId="{FD9C52B8-B783-4068-ACC7-9FF827BFBA41}" destId="{30D01CAA-B24F-4628-AB07-8738534FE6B2}" srcOrd="2" destOrd="0" presId="urn:microsoft.com/office/officeart/2005/8/layout/radial6"/>
    <dgm:cxn modelId="{49D51352-79DD-4B51-8AD9-6B8E267DF6E0}" type="presParOf" srcId="{FD9C52B8-B783-4068-ACC7-9FF827BFBA41}" destId="{07C164D2-F1DC-44E4-8DEA-ED3AEFA8AA66}" srcOrd="3" destOrd="0" presId="urn:microsoft.com/office/officeart/2005/8/layout/radial6"/>
    <dgm:cxn modelId="{F00A793E-6797-456F-B218-C35B00C64A81}" type="presParOf" srcId="{FD9C52B8-B783-4068-ACC7-9FF827BFBA41}" destId="{024E08FD-5632-4499-ABB0-9ECAF5869CC9}" srcOrd="4" destOrd="0" presId="urn:microsoft.com/office/officeart/2005/8/layout/radial6"/>
    <dgm:cxn modelId="{9177B8C2-A59A-4802-B65C-6057583256EC}" type="presParOf" srcId="{FD9C52B8-B783-4068-ACC7-9FF827BFBA41}" destId="{D318FBEB-0829-4C22-9E25-F5279B96039E}" srcOrd="5" destOrd="0" presId="urn:microsoft.com/office/officeart/2005/8/layout/radial6"/>
    <dgm:cxn modelId="{080160ED-EACB-40DC-A34F-469AD07B3E1A}" type="presParOf" srcId="{FD9C52B8-B783-4068-ACC7-9FF827BFBA41}" destId="{D0C88CFD-FEE9-4465-8FF3-00B8BAF681BD}" srcOrd="6" destOrd="0" presId="urn:microsoft.com/office/officeart/2005/8/layout/radial6"/>
    <dgm:cxn modelId="{6F340800-4581-4D57-8D35-7948B021A084}" type="presParOf" srcId="{FD9C52B8-B783-4068-ACC7-9FF827BFBA41}" destId="{B6BBCD8B-B740-4DD4-AD57-3EDB6137B14A}" srcOrd="7" destOrd="0" presId="urn:microsoft.com/office/officeart/2005/8/layout/radial6"/>
    <dgm:cxn modelId="{A49D5CB7-7466-40B0-B2CF-6D2AF9EE03E5}" type="presParOf" srcId="{FD9C52B8-B783-4068-ACC7-9FF827BFBA41}" destId="{9062F59B-05C4-44C8-ADE7-79459EADA778}" srcOrd="8" destOrd="0" presId="urn:microsoft.com/office/officeart/2005/8/layout/radial6"/>
    <dgm:cxn modelId="{3AD202E1-9861-44C1-A5EB-D037921BD948}" type="presParOf" srcId="{FD9C52B8-B783-4068-ACC7-9FF827BFBA41}" destId="{F986DC11-DBD6-4EA3-8B81-FC6EB68C76A9}" srcOrd="9" destOrd="0" presId="urn:microsoft.com/office/officeart/2005/8/layout/radial6"/>
    <dgm:cxn modelId="{887B2E98-9F86-4A4B-A607-43D8A1CB3A7F}" type="presParOf" srcId="{FD9C52B8-B783-4068-ACC7-9FF827BFBA41}" destId="{FDCC5949-F738-45FB-A7F7-3E7759FF7772}" srcOrd="10" destOrd="0" presId="urn:microsoft.com/office/officeart/2005/8/layout/radial6"/>
    <dgm:cxn modelId="{263B6602-113D-4D0F-8B39-00D46F7FF515}" type="presParOf" srcId="{FD9C52B8-B783-4068-ACC7-9FF827BFBA41}" destId="{914A828D-AE2F-4C67-B3AA-E1C60FCF26BE}" srcOrd="11" destOrd="0" presId="urn:microsoft.com/office/officeart/2005/8/layout/radial6"/>
    <dgm:cxn modelId="{0D389AE1-8D2C-4230-9D85-EED6D1888F66}" type="presParOf" srcId="{FD9C52B8-B783-4068-ACC7-9FF827BFBA41}" destId="{15EDB256-80F4-4C32-8E92-481828D7A2D1}" srcOrd="12" destOrd="0" presId="urn:microsoft.com/office/officeart/2005/8/layout/radial6"/>
    <dgm:cxn modelId="{613F86B3-C0AA-42AC-BF6A-4DF879E0CFE2}" type="presParOf" srcId="{FD9C52B8-B783-4068-ACC7-9FF827BFBA41}" destId="{BB3BC171-0774-4A34-B3DE-668F03254F61}" srcOrd="13" destOrd="0" presId="urn:microsoft.com/office/officeart/2005/8/layout/radial6"/>
    <dgm:cxn modelId="{34075ED9-97EE-47DD-93E3-78B12B498161}" type="presParOf" srcId="{FD9C52B8-B783-4068-ACC7-9FF827BFBA41}" destId="{1A57839F-4205-40A3-AF0E-1389B3352B74}" srcOrd="14" destOrd="0" presId="urn:microsoft.com/office/officeart/2005/8/layout/radial6"/>
    <dgm:cxn modelId="{8F8385B2-6ABF-48AC-9A92-A9AEF04B7236}" type="presParOf" srcId="{FD9C52B8-B783-4068-ACC7-9FF827BFBA41}" destId="{862738A2-D17D-4C6E-AB72-92F57FE37098}" srcOrd="15" destOrd="0" presId="urn:microsoft.com/office/officeart/2005/8/layout/radial6"/>
    <dgm:cxn modelId="{6910C9CB-3EAF-4A16-926D-AD4FD65F207C}" type="presParOf" srcId="{FD9C52B8-B783-4068-ACC7-9FF827BFBA41}" destId="{CE79CC93-B572-4A00-A7C7-80C1BADAAAF7}" srcOrd="16" destOrd="0" presId="urn:microsoft.com/office/officeart/2005/8/layout/radial6"/>
    <dgm:cxn modelId="{19D41DEE-6720-43B2-BDC6-9F995F15ED31}" type="presParOf" srcId="{FD9C52B8-B783-4068-ACC7-9FF827BFBA41}" destId="{94B9A0BA-F4CE-4FEC-A2E0-63A6E21052B9}" srcOrd="17" destOrd="0" presId="urn:microsoft.com/office/officeart/2005/8/layout/radial6"/>
    <dgm:cxn modelId="{A8439FAC-2E73-4B49-A7D4-0CFBD77B0C5D}" type="presParOf" srcId="{FD9C52B8-B783-4068-ACC7-9FF827BFBA41}" destId="{E0621C70-33F7-4DFA-B880-BDD63137224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1C70-33F7-4DFA-B880-BDD63137224A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38A2-D17D-4C6E-AB72-92F57FE37098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DB256-80F4-4C32-8E92-481828D7A2D1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6DC11-DBD6-4EA3-8B81-FC6EB68C76A9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8CFD-FEE9-4465-8FF3-00B8BAF681BD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64D2-F1DC-44E4-8DEA-ED3AEFA8AA66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1B41-3181-4CAE-B1DF-ABA6B64EE8C5}">
      <dsp:nvSpPr>
        <dsp:cNvPr id="0" name=""/>
        <dsp:cNvSpPr/>
      </dsp:nvSpPr>
      <dsp:spPr>
        <a:xfrm>
          <a:off x="3564994" y="2128714"/>
          <a:ext cx="2266547" cy="2266547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b="1" kern="1200" dirty="0" err="1" smtClean="0">
              <a:solidFill>
                <a:schemeClr val="tx1"/>
              </a:solidFill>
            </a:rPr>
            <a:t>Cyberlego</a:t>
          </a:r>
          <a:endParaRPr lang="fr-CA" sz="2900" b="1" kern="1200" dirty="0">
            <a:solidFill>
              <a:schemeClr val="tx1"/>
            </a:solidFill>
          </a:endParaRPr>
        </a:p>
      </dsp:txBody>
      <dsp:txXfrm>
        <a:off x="3896922" y="2460642"/>
        <a:ext cx="1602691" cy="1602691"/>
      </dsp:txXfrm>
    </dsp:sp>
    <dsp:sp modelId="{DBB4EFED-5722-4703-8442-26D1175E3258}">
      <dsp:nvSpPr>
        <dsp:cNvPr id="0" name=""/>
        <dsp:cNvSpPr/>
      </dsp:nvSpPr>
      <dsp:spPr>
        <a:xfrm>
          <a:off x="3904976" y="1110"/>
          <a:ext cx="1586583" cy="158658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Moteurs de recherche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4137326" y="233460"/>
        <a:ext cx="1121883" cy="1121883"/>
      </dsp:txXfrm>
    </dsp:sp>
    <dsp:sp modelId="{024E08FD-5632-4499-ABB0-9ECAF5869CC9}">
      <dsp:nvSpPr>
        <dsp:cNvPr id="0" name=""/>
        <dsp:cNvSpPr/>
      </dsp:nvSpPr>
      <dsp:spPr>
        <a:xfrm>
          <a:off x="6041968" y="1234903"/>
          <a:ext cx="1586583" cy="1586583"/>
        </a:xfrm>
        <a:prstGeom prst="ellipse">
          <a:avLst/>
        </a:prstGeom>
        <a:solidFill>
          <a:srgbClr val="E54519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Tech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6274318" y="1467253"/>
        <a:ext cx="1121883" cy="1121883"/>
      </dsp:txXfrm>
    </dsp:sp>
    <dsp:sp modelId="{B6BBCD8B-B740-4DD4-AD57-3EDB6137B14A}">
      <dsp:nvSpPr>
        <dsp:cNvPr id="0" name=""/>
        <dsp:cNvSpPr/>
      </dsp:nvSpPr>
      <dsp:spPr>
        <a:xfrm>
          <a:off x="6041968" y="3702489"/>
          <a:ext cx="1586583" cy="1586583"/>
        </a:xfrm>
        <a:prstGeom prst="ellipse">
          <a:avLst/>
        </a:prstGeom>
        <a:solidFill>
          <a:srgbClr val="CD1C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News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6274318" y="3934839"/>
        <a:ext cx="1121883" cy="1121883"/>
      </dsp:txXfrm>
    </dsp:sp>
    <dsp:sp modelId="{FDCC5949-F738-45FB-A7F7-3E7759FF7772}">
      <dsp:nvSpPr>
        <dsp:cNvPr id="0" name=""/>
        <dsp:cNvSpPr/>
      </dsp:nvSpPr>
      <dsp:spPr>
        <a:xfrm>
          <a:off x="3904976" y="4936282"/>
          <a:ext cx="1586583" cy="1586583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Docu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4137326" y="5168632"/>
        <a:ext cx="1121883" cy="1121883"/>
      </dsp:txXfrm>
    </dsp:sp>
    <dsp:sp modelId="{BB3BC171-0774-4A34-B3DE-668F03254F61}">
      <dsp:nvSpPr>
        <dsp:cNvPr id="0" name=""/>
        <dsp:cNvSpPr/>
      </dsp:nvSpPr>
      <dsp:spPr>
        <a:xfrm>
          <a:off x="1767984" y="3702489"/>
          <a:ext cx="1586583" cy="1586583"/>
        </a:xfrm>
        <a:prstGeom prst="ellipse">
          <a:avLst/>
        </a:prstGeom>
        <a:solidFill>
          <a:srgbClr val="3DEC2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Pub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2000334" y="3934839"/>
        <a:ext cx="1121883" cy="1121883"/>
      </dsp:txXfrm>
    </dsp:sp>
    <dsp:sp modelId="{CE79CC93-B572-4A00-A7C7-80C1BADAAAF7}">
      <dsp:nvSpPr>
        <dsp:cNvPr id="0" name=""/>
        <dsp:cNvSpPr/>
      </dsp:nvSpPr>
      <dsp:spPr>
        <a:xfrm>
          <a:off x="1767984" y="1234903"/>
          <a:ext cx="1586583" cy="1586583"/>
        </a:xfrm>
        <a:prstGeom prst="ellipse">
          <a:avLst/>
        </a:prstGeom>
        <a:solidFill>
          <a:schemeClr val="tx1">
            <a:lumMod val="75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Outils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2000334" y="1467253"/>
        <a:ext cx="1121883" cy="112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1C70-33F7-4DFA-B880-BDD63137224A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38A2-D17D-4C6E-AB72-92F57FE37098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DB256-80F4-4C32-8E92-481828D7A2D1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6DC11-DBD6-4EA3-8B81-FC6EB68C76A9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8CFD-FEE9-4465-8FF3-00B8BAF681BD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64D2-F1DC-44E4-8DEA-ED3AEFA8AA66}">
      <dsp:nvSpPr>
        <dsp:cNvPr id="0" name=""/>
        <dsp:cNvSpPr/>
      </dsp:nvSpPr>
      <dsp:spPr>
        <a:xfrm>
          <a:off x="2173565" y="737285"/>
          <a:ext cx="5049405" cy="5049405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1B41-3181-4CAE-B1DF-ABA6B64EE8C5}">
      <dsp:nvSpPr>
        <dsp:cNvPr id="0" name=""/>
        <dsp:cNvSpPr/>
      </dsp:nvSpPr>
      <dsp:spPr>
        <a:xfrm>
          <a:off x="3564994" y="2128714"/>
          <a:ext cx="2266547" cy="2266547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900" b="1" kern="1200" dirty="0" err="1" smtClean="0">
              <a:solidFill>
                <a:schemeClr val="tx1"/>
              </a:solidFill>
            </a:rPr>
            <a:t>Cyberlego</a:t>
          </a:r>
          <a:endParaRPr lang="fr-CA" sz="2900" b="1" kern="1200" dirty="0">
            <a:solidFill>
              <a:schemeClr val="tx1"/>
            </a:solidFill>
          </a:endParaRPr>
        </a:p>
      </dsp:txBody>
      <dsp:txXfrm>
        <a:off x="3896922" y="2460642"/>
        <a:ext cx="1602691" cy="1602691"/>
      </dsp:txXfrm>
    </dsp:sp>
    <dsp:sp modelId="{DBB4EFED-5722-4703-8442-26D1175E3258}">
      <dsp:nvSpPr>
        <dsp:cNvPr id="0" name=""/>
        <dsp:cNvSpPr/>
      </dsp:nvSpPr>
      <dsp:spPr>
        <a:xfrm>
          <a:off x="3904976" y="1110"/>
          <a:ext cx="1586583" cy="158658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Moteurs de recherche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4137326" y="233460"/>
        <a:ext cx="1121883" cy="1121883"/>
      </dsp:txXfrm>
    </dsp:sp>
    <dsp:sp modelId="{024E08FD-5632-4499-ABB0-9ECAF5869CC9}">
      <dsp:nvSpPr>
        <dsp:cNvPr id="0" name=""/>
        <dsp:cNvSpPr/>
      </dsp:nvSpPr>
      <dsp:spPr>
        <a:xfrm>
          <a:off x="6041968" y="1234903"/>
          <a:ext cx="1586583" cy="1586583"/>
        </a:xfrm>
        <a:prstGeom prst="ellipse">
          <a:avLst/>
        </a:prstGeom>
        <a:solidFill>
          <a:srgbClr val="E54519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Tech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6274318" y="1467253"/>
        <a:ext cx="1121883" cy="1121883"/>
      </dsp:txXfrm>
    </dsp:sp>
    <dsp:sp modelId="{B6BBCD8B-B740-4DD4-AD57-3EDB6137B14A}">
      <dsp:nvSpPr>
        <dsp:cNvPr id="0" name=""/>
        <dsp:cNvSpPr/>
      </dsp:nvSpPr>
      <dsp:spPr>
        <a:xfrm>
          <a:off x="6041968" y="3702489"/>
          <a:ext cx="1586583" cy="1586583"/>
        </a:xfrm>
        <a:prstGeom prst="ellipse">
          <a:avLst/>
        </a:prstGeom>
        <a:solidFill>
          <a:srgbClr val="CD1C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News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6274318" y="3934839"/>
        <a:ext cx="1121883" cy="1121883"/>
      </dsp:txXfrm>
    </dsp:sp>
    <dsp:sp modelId="{FDCC5949-F738-45FB-A7F7-3E7759FF7772}">
      <dsp:nvSpPr>
        <dsp:cNvPr id="0" name=""/>
        <dsp:cNvSpPr/>
      </dsp:nvSpPr>
      <dsp:spPr>
        <a:xfrm>
          <a:off x="3904976" y="4936282"/>
          <a:ext cx="1586583" cy="1586583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Docu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4137326" y="5168632"/>
        <a:ext cx="1121883" cy="1121883"/>
      </dsp:txXfrm>
    </dsp:sp>
    <dsp:sp modelId="{BB3BC171-0774-4A34-B3DE-668F03254F61}">
      <dsp:nvSpPr>
        <dsp:cNvPr id="0" name=""/>
        <dsp:cNvSpPr/>
      </dsp:nvSpPr>
      <dsp:spPr>
        <a:xfrm>
          <a:off x="1767984" y="3702489"/>
          <a:ext cx="1586583" cy="1586583"/>
        </a:xfrm>
        <a:prstGeom prst="ellipse">
          <a:avLst/>
        </a:prstGeom>
        <a:solidFill>
          <a:srgbClr val="3DEC2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Pub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2000334" y="3934839"/>
        <a:ext cx="1121883" cy="1121883"/>
      </dsp:txXfrm>
    </dsp:sp>
    <dsp:sp modelId="{CE79CC93-B572-4A00-A7C7-80C1BADAAAF7}">
      <dsp:nvSpPr>
        <dsp:cNvPr id="0" name=""/>
        <dsp:cNvSpPr/>
      </dsp:nvSpPr>
      <dsp:spPr>
        <a:xfrm>
          <a:off x="1767984" y="1234903"/>
          <a:ext cx="1586583" cy="1586583"/>
        </a:xfrm>
        <a:prstGeom prst="ellipse">
          <a:avLst/>
        </a:prstGeom>
        <a:solidFill>
          <a:schemeClr val="tx1">
            <a:lumMod val="75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1" kern="1200" dirty="0" smtClean="0">
              <a:solidFill>
                <a:schemeClr val="bg1"/>
              </a:solidFill>
            </a:rPr>
            <a:t>Module « Outils »</a:t>
          </a:r>
          <a:endParaRPr lang="fr-CA" sz="2000" b="1" kern="1200" dirty="0">
            <a:solidFill>
              <a:schemeClr val="bg1"/>
            </a:solidFill>
          </a:endParaRPr>
        </a:p>
      </dsp:txBody>
      <dsp:txXfrm>
        <a:off x="2000334" y="1467253"/>
        <a:ext cx="1121883" cy="1121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1C70-33F7-4DFA-B880-BDD63137224A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2600000"/>
            <a:gd name="adj2" fmla="val 162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738A2-D17D-4C6E-AB72-92F57FE37098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9000000"/>
            <a:gd name="adj2" fmla="val 126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DB256-80F4-4C32-8E92-481828D7A2D1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5400000"/>
            <a:gd name="adj2" fmla="val 90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6DC11-DBD6-4EA3-8B81-FC6EB68C76A9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800000"/>
            <a:gd name="adj2" fmla="val 54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88CFD-FEE9-4465-8FF3-00B8BAF681BD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9800000"/>
            <a:gd name="adj2" fmla="val 18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64D2-F1DC-44E4-8DEA-ED3AEFA8AA66}">
      <dsp:nvSpPr>
        <dsp:cNvPr id="0" name=""/>
        <dsp:cNvSpPr/>
      </dsp:nvSpPr>
      <dsp:spPr>
        <a:xfrm>
          <a:off x="355292" y="421834"/>
          <a:ext cx="2900747" cy="2900747"/>
        </a:xfrm>
        <a:prstGeom prst="blockArc">
          <a:avLst>
            <a:gd name="adj1" fmla="val 16200000"/>
            <a:gd name="adj2" fmla="val 19800000"/>
            <a:gd name="adj3" fmla="val 449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F1B41-3181-4CAE-B1DF-ABA6B64EE8C5}">
      <dsp:nvSpPr>
        <dsp:cNvPr id="0" name=""/>
        <dsp:cNvSpPr/>
      </dsp:nvSpPr>
      <dsp:spPr>
        <a:xfrm>
          <a:off x="1159400" y="1225941"/>
          <a:ext cx="1292532" cy="1292532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err="1" smtClean="0">
              <a:solidFill>
                <a:schemeClr val="tx1"/>
              </a:solidFill>
            </a:rPr>
            <a:t>Cyberlego</a:t>
          </a:r>
          <a:endParaRPr lang="fr-CA" sz="1600" b="1" kern="1200" dirty="0">
            <a:solidFill>
              <a:schemeClr val="tx1"/>
            </a:solidFill>
          </a:endParaRPr>
        </a:p>
      </dsp:txBody>
      <dsp:txXfrm>
        <a:off x="1348687" y="1415228"/>
        <a:ext cx="913958" cy="913958"/>
      </dsp:txXfrm>
    </dsp:sp>
    <dsp:sp modelId="{DBB4EFED-5722-4703-8442-26D1175E3258}">
      <dsp:nvSpPr>
        <dsp:cNvPr id="0" name=""/>
        <dsp:cNvSpPr/>
      </dsp:nvSpPr>
      <dsp:spPr>
        <a:xfrm>
          <a:off x="1353280" y="2019"/>
          <a:ext cx="904772" cy="90477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Moteurs de recherche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1485781" y="134520"/>
        <a:ext cx="639770" cy="639770"/>
      </dsp:txXfrm>
    </dsp:sp>
    <dsp:sp modelId="{024E08FD-5632-4499-ABB0-9ECAF5869CC9}">
      <dsp:nvSpPr>
        <dsp:cNvPr id="0" name=""/>
        <dsp:cNvSpPr/>
      </dsp:nvSpPr>
      <dsp:spPr>
        <a:xfrm>
          <a:off x="2581132" y="710920"/>
          <a:ext cx="904772" cy="904772"/>
        </a:xfrm>
        <a:prstGeom prst="ellipse">
          <a:avLst/>
        </a:prstGeom>
        <a:solidFill>
          <a:srgbClr val="E54519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Tech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713633" y="843421"/>
        <a:ext cx="639770" cy="639770"/>
      </dsp:txXfrm>
    </dsp:sp>
    <dsp:sp modelId="{B6BBCD8B-B740-4DD4-AD57-3EDB6137B14A}">
      <dsp:nvSpPr>
        <dsp:cNvPr id="0" name=""/>
        <dsp:cNvSpPr/>
      </dsp:nvSpPr>
      <dsp:spPr>
        <a:xfrm>
          <a:off x="2581132" y="2128722"/>
          <a:ext cx="904772" cy="904772"/>
        </a:xfrm>
        <a:prstGeom prst="ellipse">
          <a:avLst/>
        </a:prstGeom>
        <a:solidFill>
          <a:srgbClr val="CD1C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News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713633" y="2261223"/>
        <a:ext cx="639770" cy="639770"/>
      </dsp:txXfrm>
    </dsp:sp>
    <dsp:sp modelId="{FDCC5949-F738-45FB-A7F7-3E7759FF7772}">
      <dsp:nvSpPr>
        <dsp:cNvPr id="0" name=""/>
        <dsp:cNvSpPr/>
      </dsp:nvSpPr>
      <dsp:spPr>
        <a:xfrm>
          <a:off x="1353280" y="2837623"/>
          <a:ext cx="904772" cy="90477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Docu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1485781" y="2970124"/>
        <a:ext cx="639770" cy="639770"/>
      </dsp:txXfrm>
    </dsp:sp>
    <dsp:sp modelId="{BB3BC171-0774-4A34-B3DE-668F03254F61}">
      <dsp:nvSpPr>
        <dsp:cNvPr id="0" name=""/>
        <dsp:cNvSpPr/>
      </dsp:nvSpPr>
      <dsp:spPr>
        <a:xfrm>
          <a:off x="125427" y="2128722"/>
          <a:ext cx="904772" cy="904772"/>
        </a:xfrm>
        <a:prstGeom prst="ellipse">
          <a:avLst/>
        </a:prstGeom>
        <a:solidFill>
          <a:srgbClr val="3DEC2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Pub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57928" y="2261223"/>
        <a:ext cx="639770" cy="639770"/>
      </dsp:txXfrm>
    </dsp:sp>
    <dsp:sp modelId="{CE79CC93-B572-4A00-A7C7-80C1BADAAAF7}">
      <dsp:nvSpPr>
        <dsp:cNvPr id="0" name=""/>
        <dsp:cNvSpPr/>
      </dsp:nvSpPr>
      <dsp:spPr>
        <a:xfrm>
          <a:off x="125427" y="710920"/>
          <a:ext cx="904772" cy="904772"/>
        </a:xfrm>
        <a:prstGeom prst="ellipse">
          <a:avLst/>
        </a:prstGeom>
        <a:solidFill>
          <a:schemeClr val="tx1">
            <a:lumMod val="75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>
              <a:solidFill>
                <a:schemeClr val="bg1"/>
              </a:solidFill>
            </a:rPr>
            <a:t>Module « Outils »</a:t>
          </a:r>
          <a:endParaRPr lang="fr-CA" sz="1100" b="1" kern="1200" dirty="0">
            <a:solidFill>
              <a:schemeClr val="bg1"/>
            </a:solidFill>
          </a:endParaRPr>
        </a:p>
      </dsp:txBody>
      <dsp:txXfrm>
        <a:off x="257928" y="843421"/>
        <a:ext cx="639770" cy="639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1620-5838-49B2-9032-D1B07DB7EB87}" type="datetimeFigureOut">
              <a:rPr lang="fr-CA" smtClean="0"/>
              <a:t>2013-06-08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1883-99E3-4A15-AD4E-B92CB2D13F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1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31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89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89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1883-99E3-4A15-AD4E-B92CB2D13F14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89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1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88A3-1BB8-4860-A768-861D79C4D800}" type="datetimeFigureOut">
              <a:rPr lang="fr-CA">
                <a:solidFill>
                  <a:prstClr val="white">
                    <a:tint val="75000"/>
                  </a:prstClr>
                </a:solidFill>
              </a:rPr>
              <a:pPr/>
              <a:t>2013-06-08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EA70-6582-4EC8-929C-C57E491EEE6E}" type="slidenum">
              <a:rPr lang="fr-CA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9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diagramLayout" Target="../diagrams/layout3.xml"/><Relationship Id="rId17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Data" Target="../diagrams/data3.xml"/><Relationship Id="rId5" Type="http://schemas.microsoft.com/office/2007/relationships/hdphoto" Target="../media/hdphoto1.wdp"/><Relationship Id="rId15" Type="http://schemas.microsoft.com/office/2007/relationships/diagramDrawing" Target="../diagrams/drawing3.xml"/><Relationship Id="rId10" Type="http://schemas.openxmlformats.org/officeDocument/2006/relationships/image" Target="../media/image25.gif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18" Type="http://schemas.microsoft.com/office/2007/relationships/hdphoto" Target="../media/hdphoto7.wdp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gi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24" Type="http://schemas.openxmlformats.org/officeDocument/2006/relationships/image" Target="../media/image24.gif"/><Relationship Id="rId5" Type="http://schemas.microsoft.com/office/2007/relationships/hdphoto" Target="../media/hdphoto2.wdp"/><Relationship Id="rId15" Type="http://schemas.openxmlformats.org/officeDocument/2006/relationships/image" Target="../media/image17.jpeg"/><Relationship Id="rId23" Type="http://schemas.openxmlformats.org/officeDocument/2006/relationships/image" Target="../media/image23.gif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25.gif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ukeyna\Desktop\Cyberlego\Images\540px-ryb-colorwheel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1" y="159751"/>
            <a:ext cx="6364225" cy="63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 rot="1959861">
            <a:off x="2446408" y="983995"/>
            <a:ext cx="4871695" cy="474599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fr-CA" sz="2400" b="1" dirty="0" smtClean="0">
                <a:solidFill>
                  <a:sysClr val="windowText" lastClr="000000"/>
                </a:solidFill>
              </a:rPr>
              <a:t> SUR UNE MÊME ET UNIQUE PLATEFORME, OFFRIR ACCÈS À UNE DIVERSITÉ D’INFORMATIONS, CONNAISSANCES ET OUTILS, EN TEMS REÉL  !</a:t>
            </a:r>
            <a:endParaRPr lang="fr-CA" sz="2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33336943"/>
              </p:ext>
            </p:extLst>
          </p:nvPr>
        </p:nvGraphicFramePr>
        <p:xfrm>
          <a:off x="144016" y="145384"/>
          <a:ext cx="9396536" cy="652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189277" y="22768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MULTIMÉDIA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89277" y="351320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TEXTUELLE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347470425"/>
              </p:ext>
            </p:extLst>
          </p:nvPr>
        </p:nvGraphicFramePr>
        <p:xfrm>
          <a:off x="144016" y="145384"/>
          <a:ext cx="9396536" cy="652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1520" y="2923994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www.cyberlego.com</a:t>
            </a:r>
            <a:endParaRPr lang="fr-CA" sz="6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7320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711E-6 L -0.25781 0.00324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F1B41-3181-4CAE-B1DF-ABA6B64EE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4EFED-5722-4703-8442-26D1175E3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164D2-F1DC-44E4-8DEA-ED3AEFA8A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E08FD-5632-4499-ABB0-9ECAF586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88CFD-FEE9-4465-8FF3-00B8BAF68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BCD8B-B740-4DD4-AD57-3EDB6137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6DC11-DBD6-4EA3-8B81-FC6EB68C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C5949-F738-45FB-A7F7-3E7759FF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DB256-80F4-4C32-8E92-481828D7A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3BC171-0774-4A34-B3DE-668F0325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738A2-D17D-4C6E-AB72-92F57FE3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9CC93-B572-4A00-A7C7-80C1BADA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21C70-33F7-4DFA-B880-BDD631372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Graphic spid="5" grpId="2">
        <p:bldSub>
          <a:bldDgm/>
        </p:bldSub>
      </p:bldGraphic>
      <p:bldP spid="6" grpId="0"/>
      <p:bldP spid="6" grpId="1"/>
      <p:bldP spid="10" grpId="0"/>
      <p:bldP spid="10" grpId="1"/>
      <p:bldGraphic spid="11" grpId="0">
        <p:bldAsOne/>
      </p:bldGraphic>
      <p:bldGraphic spid="11" grpId="1">
        <p:bldAsOne/>
      </p:bldGraphic>
      <p:bldGraphic spid="11" grpId="2">
        <p:bldAsOne/>
      </p:bldGraphic>
      <p:bldGraphic spid="11" grpId="3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01632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 moteurs de recherche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61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252536" y="2600829"/>
            <a:ext cx="9721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 supports </a:t>
            </a:r>
          </a:p>
          <a:p>
            <a:pPr algn="ctr"/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 l’information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91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3016327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CYBERLEGO TECH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56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3016327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CYBERLEGO news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59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3016327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CYBERLEGO docu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91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3016327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CYBERLEGO pub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8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19672" y="301632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CYBERLEGO outils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09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63688" y="301632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Nous contacter</a:t>
            </a:r>
            <a:endParaRPr lang="fr-CA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8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40586" y="2636912"/>
            <a:ext cx="8676456" cy="1416999"/>
            <a:chOff x="240586" y="2636912"/>
            <a:chExt cx="8676456" cy="1416999"/>
          </a:xfrm>
        </p:grpSpPr>
        <p:pic>
          <p:nvPicPr>
            <p:cNvPr id="3" name="Picture 2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" t="34368" r="82722" b="34896"/>
            <a:stretch/>
          </p:blipFill>
          <p:spPr bwMode="auto">
            <a:xfrm>
              <a:off x="240586" y="2636912"/>
              <a:ext cx="1059960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8" t="34368" r="72140" b="34896"/>
            <a:stretch/>
          </p:blipFill>
          <p:spPr bwMode="auto">
            <a:xfrm>
              <a:off x="1284194" y="2636912"/>
              <a:ext cx="1093432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0" t="33971" r="62853" b="35292"/>
            <a:stretch/>
          </p:blipFill>
          <p:spPr bwMode="auto">
            <a:xfrm>
              <a:off x="2364314" y="2636912"/>
              <a:ext cx="959544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7" t="34368" r="53783" b="34896"/>
            <a:stretch/>
          </p:blipFill>
          <p:spPr bwMode="auto">
            <a:xfrm>
              <a:off x="3300418" y="2636912"/>
              <a:ext cx="937227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7" t="34368" r="44604" b="34896"/>
            <a:stretch/>
          </p:blipFill>
          <p:spPr bwMode="auto">
            <a:xfrm>
              <a:off x="4236522" y="2636912"/>
              <a:ext cx="948385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6" t="34368" r="34993" b="34896"/>
            <a:stretch/>
          </p:blipFill>
          <p:spPr bwMode="auto">
            <a:xfrm>
              <a:off x="5172626" y="2636912"/>
              <a:ext cx="993015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7" t="34368" r="25491" b="34896"/>
            <a:stretch/>
          </p:blipFill>
          <p:spPr bwMode="auto">
            <a:xfrm>
              <a:off x="6108730" y="2636912"/>
              <a:ext cx="981858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0" t="34368" r="16528" b="34896"/>
            <a:stretch/>
          </p:blipFill>
          <p:spPr bwMode="auto">
            <a:xfrm>
              <a:off x="7044834" y="2636912"/>
              <a:ext cx="926070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Soukeyna\Desktop\Cyberlego\cyberlego_face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72" t="34368" r="6917" b="34896"/>
            <a:stretch/>
          </p:blipFill>
          <p:spPr bwMode="auto">
            <a:xfrm>
              <a:off x="7924026" y="2636912"/>
              <a:ext cx="993016" cy="141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Soukeyna\Desktop\Cyberlego\Images\index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" y="2060848"/>
            <a:ext cx="2963607" cy="32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164807255"/>
              </p:ext>
            </p:extLst>
          </p:nvPr>
        </p:nvGraphicFramePr>
        <p:xfrm>
          <a:off x="2760867" y="1844824"/>
          <a:ext cx="361133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C:\Users\Soukeyna\Desktop\Cyberlego\Images\chron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66" y="2276872"/>
            <a:ext cx="2855522" cy="28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80160" y="5663568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RAPIDITÉ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75856" y="5663568"/>
            <a:ext cx="24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PRATICITÉ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15365" y="5663568"/>
            <a:ext cx="284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SIMPLICITÉ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Soukeyna\Desktop\Cyberlego\Images\seti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6" y="4309690"/>
            <a:ext cx="2316810" cy="19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377626" y="4293096"/>
            <a:ext cx="638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 L’informatique </a:t>
            </a:r>
          </a:p>
          <a:p>
            <a:pPr algn="ctr"/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pour tous </a:t>
            </a:r>
          </a:p>
          <a:p>
            <a:pPr algn="ctr"/>
            <a:r>
              <a:rPr lang="fr-CA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et au service de chacun » </a:t>
            </a:r>
            <a:endParaRPr lang="fr-CA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7015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6994E-6 L -0.00069 -0.344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34428 L -0.00069 -0.0716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P spid="18" grpId="0"/>
      <p:bldP spid="18" grpId="1"/>
      <p:bldP spid="19" grpId="0"/>
      <p:bldP spid="19" grpId="1"/>
      <p:bldP spid="20" grpId="0"/>
      <p:bldP spid="20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0" t="34368" r="82722" b="34896"/>
          <a:stretch/>
        </p:blipFill>
        <p:spPr bwMode="auto">
          <a:xfrm>
            <a:off x="216024" y="2646219"/>
            <a:ext cx="105996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34368" r="72140" b="34896"/>
          <a:stretch/>
        </p:blipFill>
        <p:spPr bwMode="auto">
          <a:xfrm>
            <a:off x="1259632" y="2646219"/>
            <a:ext cx="1093432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33971" r="62853" b="35292"/>
          <a:stretch/>
        </p:blipFill>
        <p:spPr bwMode="auto">
          <a:xfrm>
            <a:off x="2339752" y="2646219"/>
            <a:ext cx="959544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4368" r="53783" b="34896"/>
          <a:stretch/>
        </p:blipFill>
        <p:spPr bwMode="auto">
          <a:xfrm>
            <a:off x="3275856" y="2646219"/>
            <a:ext cx="937227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7" t="34368" r="44604" b="34896"/>
          <a:stretch/>
        </p:blipFill>
        <p:spPr bwMode="auto">
          <a:xfrm>
            <a:off x="4211960" y="2646219"/>
            <a:ext cx="94838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34368" r="34993" b="34896"/>
          <a:stretch/>
        </p:blipFill>
        <p:spPr bwMode="auto">
          <a:xfrm>
            <a:off x="5148064" y="2646219"/>
            <a:ext cx="99301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07" t="34368" r="25491" b="34896"/>
          <a:stretch/>
        </p:blipFill>
        <p:spPr bwMode="auto">
          <a:xfrm>
            <a:off x="6084168" y="2646219"/>
            <a:ext cx="981858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34368" r="16528" b="34896"/>
          <a:stretch/>
        </p:blipFill>
        <p:spPr bwMode="auto">
          <a:xfrm>
            <a:off x="7020272" y="2646219"/>
            <a:ext cx="92607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72" t="34368" r="6917" b="34896"/>
          <a:stretch/>
        </p:blipFill>
        <p:spPr bwMode="auto">
          <a:xfrm>
            <a:off x="7899464" y="2646219"/>
            <a:ext cx="993016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6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0" t="34368" r="82722" b="34896"/>
          <a:stretch/>
        </p:blipFill>
        <p:spPr bwMode="auto">
          <a:xfrm>
            <a:off x="216024" y="2646219"/>
            <a:ext cx="105996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34368" r="72140" b="34896"/>
          <a:stretch/>
        </p:blipFill>
        <p:spPr bwMode="auto">
          <a:xfrm>
            <a:off x="1259632" y="2646219"/>
            <a:ext cx="1093432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33971" r="62853" b="35292"/>
          <a:stretch/>
        </p:blipFill>
        <p:spPr bwMode="auto">
          <a:xfrm>
            <a:off x="2339752" y="2646219"/>
            <a:ext cx="959544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4368" r="53783" b="34896"/>
          <a:stretch/>
        </p:blipFill>
        <p:spPr bwMode="auto">
          <a:xfrm>
            <a:off x="3275856" y="2646219"/>
            <a:ext cx="937227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7" t="34368" r="44604" b="34896"/>
          <a:stretch/>
        </p:blipFill>
        <p:spPr bwMode="auto">
          <a:xfrm>
            <a:off x="4211960" y="2646219"/>
            <a:ext cx="94838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34368" r="34993" b="34896"/>
          <a:stretch/>
        </p:blipFill>
        <p:spPr bwMode="auto">
          <a:xfrm>
            <a:off x="5148064" y="2646219"/>
            <a:ext cx="99301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07" t="34368" r="25491" b="34896"/>
          <a:stretch/>
        </p:blipFill>
        <p:spPr bwMode="auto">
          <a:xfrm>
            <a:off x="6084168" y="2646219"/>
            <a:ext cx="981858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34368" r="16528" b="34896"/>
          <a:stretch/>
        </p:blipFill>
        <p:spPr bwMode="auto">
          <a:xfrm>
            <a:off x="7020272" y="2646219"/>
            <a:ext cx="92607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72" t="34368" r="6917" b="34896"/>
          <a:stretch/>
        </p:blipFill>
        <p:spPr bwMode="auto">
          <a:xfrm>
            <a:off x="7899464" y="2646219"/>
            <a:ext cx="993016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D Eart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6655" y="0"/>
            <a:ext cx="12368697" cy="6957392"/>
          </a:xfrm>
          <a:prstGeom prst="rect">
            <a:avLst/>
          </a:prstGeom>
        </p:spPr>
      </p:pic>
      <p:pic>
        <p:nvPicPr>
          <p:cNvPr id="28" name="Picture 2" descr="C:\Users\Soukeyna\Desktop\Sans titre 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02" y="667044"/>
            <a:ext cx="6410769" cy="53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ukeyna\Desktop\Cyberlego\Images\mai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53" y="2835554"/>
            <a:ext cx="1037031" cy="12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51408" y="1834411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A" sz="6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MULTITUDES</a:t>
            </a:r>
          </a:p>
          <a:p>
            <a:pPr algn="ctr"/>
            <a:r>
              <a:rPr lang="fr-CA" sz="6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</a:p>
          <a:p>
            <a:pPr algn="ctr"/>
            <a:r>
              <a:rPr lang="fr-CA" sz="6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RESSOURCES</a:t>
            </a:r>
            <a:endParaRPr lang="fr-CA" sz="60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2" descr="C:\Users\Soukeyna\Desktop\Sans titre 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5" t="90400" r="44930"/>
          <a:stretch/>
        </p:blipFill>
        <p:spPr bwMode="auto">
          <a:xfrm>
            <a:off x="4401897" y="5543862"/>
            <a:ext cx="644577" cy="5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222" y="1112806"/>
            <a:ext cx="4010942" cy="43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539736" y="2492896"/>
            <a:ext cx="1656184" cy="158417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36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JOURNAUX</a:t>
            </a:r>
          </a:p>
        </p:txBody>
      </p:sp>
      <p:sp>
        <p:nvSpPr>
          <p:cNvPr id="11" name="Ellipse 10"/>
          <p:cNvSpPr/>
          <p:nvPr/>
        </p:nvSpPr>
        <p:spPr>
          <a:xfrm>
            <a:off x="2555960" y="2492896"/>
            <a:ext cx="1656000" cy="15840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36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TÉLÉVISION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644192" y="2493072"/>
            <a:ext cx="1656000" cy="158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36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RADIO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732424" y="2492896"/>
            <a:ext cx="1656000" cy="1584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36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smtClean="0">
                <a:solidFill>
                  <a:schemeClr val="bg1"/>
                </a:solidFill>
              </a:rPr>
              <a:t>SITES</a:t>
            </a:r>
            <a:endParaRPr lang="fr-CA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20" descr="C:\Users\Soukeyna\Desktop\Cyberlego\Images\Logo presse\_logo_radio_cana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818" y1="39228" x2="31818" y2="39228"/>
                        <a14:foregroundMark x1="31818" y1="61179" x2="31818" y2="61179"/>
                        <a14:foregroundMark x1="51515" y1="63008" x2="51515" y2="63008"/>
                        <a14:foregroundMark x1="71023" y1="61992" x2="71023" y2="61992"/>
                        <a14:foregroundMark x1="73674" y1="38211" x2="73674" y2="38211"/>
                        <a14:foregroundMark x1="85227" y1="38211" x2="85227" y2="38211"/>
                        <a14:foregroundMark x1="69318" y1="17276" x2="69318" y2="17276"/>
                        <a14:foregroundMark x1="49621" y1="5691" x2="49621" y2="5691"/>
                        <a14:foregroundMark x1="51515" y1="18089" x2="51515" y2="18089"/>
                        <a14:foregroundMark x1="31818" y1="17276" x2="31818" y2="17276"/>
                        <a14:foregroundMark x1="17614" y1="36179" x2="17614" y2="36179"/>
                        <a14:foregroundMark x1="50568" y1="74390" x2="50568" y2="74390"/>
                        <a14:foregroundMark x1="9280" y1="95732" x2="9280" y2="95732"/>
                        <a14:foregroundMark x1="15530" y1="90854" x2="15530" y2="90854"/>
                        <a14:foregroundMark x1="22159" y1="91260" x2="22159" y2="91260"/>
                        <a14:foregroundMark x1="30303" y1="92480" x2="30303" y2="92480"/>
                        <a14:foregroundMark x1="37879" y1="89431" x2="37879" y2="89431"/>
                        <a14:foregroundMark x1="44886" y1="93496" x2="44886" y2="93496"/>
                        <a14:foregroundMark x1="48864" y1="91260" x2="48864" y2="91260"/>
                        <a14:foregroundMark x1="58333" y1="90244" x2="58333" y2="90244"/>
                        <a14:foregroundMark x1="64962" y1="92480" x2="64962" y2="92480"/>
                        <a14:foregroundMark x1="75000" y1="93902" x2="75000" y2="93902"/>
                        <a14:foregroundMark x1="82765" y1="95122" x2="82765" y2="95122"/>
                        <a14:foregroundMark x1="92614" y1="90854" x2="92614" y2="90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6" y="329736"/>
            <a:ext cx="1151944" cy="10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C:\Users\Soukeyna\Desktop\Cyberlego\Images\Logo presse\Glogo_RGB-m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94" y1="42935" x2="3394" y2="42935"/>
                        <a14:foregroundMark x1="4299" y1="28261" x2="4299" y2="28261"/>
                        <a14:foregroundMark x1="44344" y1="47826" x2="44344" y2="47826"/>
                        <a14:foregroundMark x1="45475" y1="39674" x2="45475" y2="39674"/>
                        <a14:foregroundMark x1="45928" y1="36413" x2="45928" y2="36413"/>
                        <a14:foregroundMark x1="61538" y1="45109" x2="61538" y2="45109"/>
                        <a14:foregroundMark x1="78281" y1="41848" x2="78281" y2="41848"/>
                        <a14:foregroundMark x1="77828" y1="35326" x2="77828" y2="35326"/>
                        <a14:foregroundMark x1="84842" y1="41304" x2="84842" y2="41304"/>
                        <a14:foregroundMark x1="22172" y1="59783" x2="22172" y2="59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88" y="371999"/>
            <a:ext cx="1836442" cy="7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 descr="C:\Users\Soukeyna\Desktop\Cyberlego\Images\Logo presse\LaPresse_Logo_Cou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50" y="3912911"/>
            <a:ext cx="884241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oukeyna\Desktop\Cyberlego\Images\Logo presse\logo_Rue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987" y1="47015" x2="66987" y2="47015"/>
                        <a14:foregroundMark x1="65385" y1="43284" x2="62500" y2="14925"/>
                        <a14:foregroundMark x1="63462" y1="14925" x2="67949" y2="6716"/>
                        <a14:foregroundMark x1="68910" y1="6716" x2="74359" y2="15672"/>
                        <a14:foregroundMark x1="74359" y1="15672" x2="73718" y2="34328"/>
                        <a14:foregroundMark x1="73718" y1="34328" x2="67628" y2="47761"/>
                        <a14:foregroundMark x1="65064" y1="57463" x2="61538" y2="70896"/>
                        <a14:foregroundMark x1="61538" y1="79851" x2="65064" y2="89552"/>
                        <a14:foregroundMark x1="67949" y1="89552" x2="73397" y2="89552"/>
                        <a14:foregroundMark x1="73397" y1="88060" x2="74038" y2="68657"/>
                        <a14:foregroundMark x1="74038" y1="67164" x2="74038" y2="64925"/>
                        <a14:foregroundMark x1="84295" y1="14925" x2="81090" y2="33582"/>
                        <a14:foregroundMark x1="81090" y1="35075" x2="85256" y2="50000"/>
                        <a14:foregroundMark x1="84295" y1="57463" x2="87179" y2="58209"/>
                        <a14:foregroundMark x1="83333" y1="11940" x2="90064" y2="8209"/>
                        <a14:foregroundMark x1="90064" y1="8209" x2="93910" y2="24627"/>
                        <a14:foregroundMark x1="93910" y1="24627" x2="93910" y2="52239"/>
                        <a14:foregroundMark x1="93910" y1="56716" x2="92308" y2="79104"/>
                        <a14:foregroundMark x1="91667" y1="83582" x2="86859" y2="91791"/>
                        <a14:foregroundMark x1="86859" y1="91791" x2="81731" y2="85075"/>
                        <a14:foregroundMark x1="81731" y1="85075" x2="81090" y2="76119"/>
                        <a14:foregroundMark x1="23077" y1="57463" x2="23077" y2="57463"/>
                        <a14:foregroundMark x1="45833" y1="51493" x2="45833" y2="51493"/>
                        <a14:backgroundMark x1="36218" y1="14925" x2="54167" y2="1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78" y="5938870"/>
            <a:ext cx="1295960" cy="5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oukeyna\Desktop\Cyberlego\Images\Logo presse\logo-le-figaro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00" b="68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16" b="33492"/>
          <a:stretch/>
        </p:blipFill>
        <p:spPr bwMode="auto">
          <a:xfrm>
            <a:off x="6640112" y="1484139"/>
            <a:ext cx="2088232" cy="4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Soukeyna\Desktop\Cyberlego\Images\Logo presse\logo-les-echo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3555" y1="40523" x2="93555" y2="40523"/>
                        <a14:foregroundMark x1="28125" y1="44444" x2="28125" y2="44444"/>
                        <a14:foregroundMark x1="43164" y1="46405" x2="43164" y2="46405"/>
                        <a14:foregroundMark x1="56250" y1="48366" x2="56250" y2="48366"/>
                        <a14:foregroundMark x1="66992" y1="42484" x2="66992" y2="42484"/>
                        <a14:foregroundMark x1="80469" y1="47712" x2="80469" y2="47712"/>
                        <a14:backgroundMark x1="33008" y1="76471" x2="33008" y2="76471"/>
                        <a14:backgroundMark x1="33203" y1="76471" x2="57617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2" y="5944350"/>
            <a:ext cx="1779448" cy="5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Soukeyna\Desktop\Cyberlego\Images\Logo presse\metro_new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91" y="368447"/>
            <a:ext cx="1516142" cy="4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oukeyna\Desktop\Cyberlego\Images\Logo presse\NBC Logo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73" y="2881529"/>
            <a:ext cx="719882" cy="7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Soukeyna\Desktop\Cyberlego\Images\Logo presse\rfi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667" l="0" r="100000">
                        <a14:foregroundMark x1="7744" y1="53333" x2="7744" y2="53333"/>
                        <a14:foregroundMark x1="36700" y1="39000" x2="36700" y2="39000"/>
                        <a14:foregroundMark x1="73401" y1="19000" x2="73401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73" y="1412776"/>
            <a:ext cx="770342" cy="7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Soukeyna\Desktop\Cyberlego\Images\Logo presse\transparent_youtube_logo-1280x90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14" y="3322185"/>
            <a:ext cx="1315162" cy="9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28"/>
          <p:cNvCxnSpPr>
            <a:endCxn id="14" idx="2"/>
          </p:cNvCxnSpPr>
          <p:nvPr/>
        </p:nvCxnSpPr>
        <p:spPr>
          <a:xfrm flipV="1">
            <a:off x="1367828" y="1403139"/>
            <a:ext cx="0" cy="8591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835696" y="1137183"/>
            <a:ext cx="1316162" cy="1121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195920" y="754591"/>
            <a:ext cx="3168168" cy="16600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348320" y="1950396"/>
            <a:ext cx="1607076" cy="61666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500720" y="2763295"/>
            <a:ext cx="2529852" cy="3140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2500720" y="1775923"/>
            <a:ext cx="4015496" cy="114902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500720" y="3787115"/>
            <a:ext cx="2971472" cy="4417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348320" y="4437112"/>
            <a:ext cx="1035640" cy="6690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367828" y="4797054"/>
            <a:ext cx="0" cy="93620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500720" y="3573016"/>
            <a:ext cx="4231704" cy="214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943800" y="4797054"/>
            <a:ext cx="612160" cy="9911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06191" y="4076896"/>
            <a:ext cx="2701849" cy="125615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500720" y="3932005"/>
            <a:ext cx="4602313" cy="144507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7" descr="C:\Users\Soukeyna\Desktop\Cyberlego\Images\Logo presse\Wikipedia-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80" y="4889590"/>
            <a:ext cx="927696" cy="11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 flipV="1">
            <a:off x="2493777" y="3241470"/>
            <a:ext cx="1461619" cy="4360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Soukeyna\Desktop\Cyberlego\Images\Logo presse\xle_monde_logo.png.pagespeed.ic.RE0iWR_wR_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730" y1="38760" x2="6730" y2="38760"/>
                        <a14:foregroundMark x1="8801" y1="86822" x2="8801" y2="86822"/>
                        <a14:foregroundMark x1="15962" y1="70930" x2="15962" y2="70930"/>
                        <a14:foregroundMark x1="31665" y1="85659" x2="31665" y2="85659"/>
                        <a14:foregroundMark x1="53322" y1="59302" x2="53322" y2="59302"/>
                        <a14:foregroundMark x1="67731" y1="56589" x2="67731" y2="56589"/>
                        <a14:foregroundMark x1="80587" y1="56589" x2="80587" y2="56589"/>
                        <a14:foregroundMark x1="92580" y1="56589" x2="92580" y2="56589"/>
                        <a14:foregroundMark x1="4228" y1="45349" x2="4228" y2="45349"/>
                        <a14:foregroundMark x1="3883" y1="35659" x2="3883" y2="35659"/>
                        <a14:foregroundMark x1="4573" y1="56202" x2="4573" y2="56202"/>
                        <a14:foregroundMark x1="4832" y1="68217" x2="4832" y2="68217"/>
                        <a14:foregroundMark x1="11389" y1="13953" x2="11389" y2="13953"/>
                        <a14:foregroundMark x1="18378" y1="51550" x2="18378" y2="51550"/>
                        <a14:foregroundMark x1="13374" y1="61628" x2="13374" y2="61628"/>
                        <a14:foregroundMark x1="13546" y1="86822" x2="13546" y2="86822"/>
                        <a14:foregroundMark x1="15272" y1="92248" x2="15272" y2="92248"/>
                        <a14:foregroundMark x1="16307" y1="96512" x2="16307" y2="96512"/>
                        <a14:foregroundMark x1="8369" y1="97287" x2="8369" y2="97287"/>
                        <a14:foregroundMark x1="6730" y1="91473" x2="6730" y2="91473"/>
                        <a14:foregroundMark x1="31061" y1="39922" x2="31061" y2="39922"/>
                        <a14:foregroundMark x1="25971" y1="17442" x2="25971" y2="17442"/>
                        <a14:foregroundMark x1="31320" y1="96512" x2="31320" y2="96512"/>
                        <a14:foregroundMark x1="37705" y1="95736" x2="37705" y2="95736"/>
                        <a14:foregroundMark x1="37187" y1="21705" x2="37187" y2="21705"/>
                        <a14:foregroundMark x1="44694" y1="22093" x2="44694" y2="22093"/>
                        <a14:foregroundMark x1="45470" y1="23643" x2="45470" y2="23643"/>
                        <a14:foregroundMark x1="44349" y1="39922" x2="44349" y2="39922"/>
                        <a14:foregroundMark x1="51510" y1="81395" x2="51510" y2="81395"/>
                        <a14:foregroundMark x1="52114" y1="87984" x2="52114" y2="87984"/>
                        <a14:foregroundMark x1="54012" y1="93023" x2="54012" y2="93023"/>
                        <a14:foregroundMark x1="55220" y1="96899" x2="55220" y2="96899"/>
                        <a14:foregroundMark x1="57636" y1="66279" x2="57636" y2="66279"/>
                        <a14:foregroundMark x1="56601" y1="48062" x2="56601" y2="48062"/>
                        <a14:foregroundMark x1="65487" y1="48450" x2="65487" y2="48450"/>
                        <a14:foregroundMark x1="71355" y1="66279" x2="71355" y2="66279"/>
                        <a14:foregroundMark x1="71700" y1="92636" x2="71700" y2="92636"/>
                        <a14:foregroundMark x1="77912" y1="82558" x2="77912" y2="82558"/>
                        <a14:foregroundMark x1="79638" y1="91085" x2="79638" y2="91085"/>
                        <a14:foregroundMark x1="81191" y1="95736" x2="81191" y2="95736"/>
                        <a14:foregroundMark x1="81795" y1="98062" x2="81795" y2="98062"/>
                        <a14:foregroundMark x1="83693" y1="77132" x2="83693" y2="77132"/>
                        <a14:foregroundMark x1="83520" y1="23643" x2="83520" y2="23643"/>
                        <a14:foregroundMark x1="90682" y1="56589" x2="90682" y2="56589"/>
                        <a14:foregroundMark x1="93874" y1="96512" x2="93874" y2="96512"/>
                        <a14:foregroundMark x1="92321" y1="93411" x2="92321" y2="93411"/>
                        <a14:foregroundMark x1="95513" y1="51550" x2="95513" y2="51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83" y="2598784"/>
            <a:ext cx="1548653" cy="3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ukeyna\Desktop\Cyberlego\Images\Logo presse\logo_national_geographic copy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75" y="4888616"/>
            <a:ext cx="1225320" cy="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oukeyna\Desktop\Cyberlego\Images\Logo presse\TV5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77" y="50273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940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1.50289E-6 L -0.68108 -1.50289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0" t="34368" r="82722" b="34896"/>
          <a:stretch/>
        </p:blipFill>
        <p:spPr bwMode="auto">
          <a:xfrm>
            <a:off x="254552" y="764704"/>
            <a:ext cx="105996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34368" r="72140" b="34896"/>
          <a:stretch/>
        </p:blipFill>
        <p:spPr bwMode="auto">
          <a:xfrm>
            <a:off x="1298160" y="764704"/>
            <a:ext cx="1093432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33971" r="62853" b="35292"/>
          <a:stretch/>
        </p:blipFill>
        <p:spPr bwMode="auto">
          <a:xfrm>
            <a:off x="2378280" y="764704"/>
            <a:ext cx="959544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4368" r="53783" b="34896"/>
          <a:stretch/>
        </p:blipFill>
        <p:spPr bwMode="auto">
          <a:xfrm>
            <a:off x="3314384" y="764704"/>
            <a:ext cx="937227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7" t="34368" r="44604" b="34896"/>
          <a:stretch/>
        </p:blipFill>
        <p:spPr bwMode="auto">
          <a:xfrm>
            <a:off x="4250488" y="764704"/>
            <a:ext cx="94838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34368" r="34993" b="34896"/>
          <a:stretch/>
        </p:blipFill>
        <p:spPr bwMode="auto">
          <a:xfrm>
            <a:off x="5186592" y="764704"/>
            <a:ext cx="993015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07" t="34368" r="25491" b="34896"/>
          <a:stretch/>
        </p:blipFill>
        <p:spPr bwMode="auto">
          <a:xfrm>
            <a:off x="6122696" y="764704"/>
            <a:ext cx="981858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34368" r="16528" b="34896"/>
          <a:stretch/>
        </p:blipFill>
        <p:spPr bwMode="auto">
          <a:xfrm>
            <a:off x="7058800" y="764704"/>
            <a:ext cx="926070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oukeyna\Desktop\Cyberlego\cyberlego_fac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72" t="34368" r="6917" b="34896"/>
          <a:stretch/>
        </p:blipFill>
        <p:spPr bwMode="auto">
          <a:xfrm>
            <a:off x="7937992" y="764704"/>
            <a:ext cx="993016" cy="1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oukeyna\Desktop\Cyberlego\Images\index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47" y="2492896"/>
            <a:ext cx="38885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355976" y="2923994"/>
            <a:ext cx="4358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RAPIDITÉ</a:t>
            </a:r>
            <a:endParaRPr lang="fr-CA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55976" y="3852547"/>
            <a:ext cx="4358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PRATICITÉ</a:t>
            </a:r>
            <a:endParaRPr lang="fr-CA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68427" y="4796202"/>
            <a:ext cx="4358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SIMPLICITÉ</a:t>
            </a:r>
            <a:endParaRPr lang="fr-CA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89261" y="2369996"/>
            <a:ext cx="6055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ET SI …</a:t>
            </a:r>
            <a:endParaRPr lang="fr-CA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9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8 L -0.26875 -0.0050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ukeyna\Desktop\Cyberlego\Images\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87" y="515717"/>
            <a:ext cx="47244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469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ukeyna\Desktop\Cyberlego\Images\fo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330" y="-1408"/>
            <a:ext cx="12369034" cy="69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134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125</Words>
  <Application>Microsoft Office PowerPoint</Application>
  <PresentationFormat>Affichage à l'écran (4:3)</PresentationFormat>
  <Paragraphs>71</Paragraphs>
  <Slides>20</Slides>
  <Notes>20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67</cp:revision>
  <dcterms:created xsi:type="dcterms:W3CDTF">2013-06-06T05:01:26Z</dcterms:created>
  <dcterms:modified xsi:type="dcterms:W3CDTF">2013-06-09T06:23:49Z</dcterms:modified>
</cp:coreProperties>
</file>